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6"/>
  </p:notesMasterIdLst>
  <p:sldIdLst>
    <p:sldId id="268" r:id="rId5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佐藤 創一（共生・少子化対策）" initials="佐藤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ADA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9" autoAdjust="0"/>
    <p:restoredTop sz="98921" autoAdjust="0"/>
  </p:normalViewPr>
  <p:slideViewPr>
    <p:cSldViewPr>
      <p:cViewPr varScale="1">
        <p:scale>
          <a:sx n="87" d="100"/>
          <a:sy n="87" d="100"/>
        </p:scale>
        <p:origin x="1435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宮﨑 航(MIYAZAKI Wataru)" userId="86728463-174d-4003-b4d1-7224fa51342a" providerId="ADAL" clId="{B9D1A16F-E5D8-449B-A69B-84EDC0770911}"/>
    <pc:docChg chg="custSel modSld">
      <pc:chgData name="宮﨑 航(MIYAZAKI Wataru)" userId="86728463-174d-4003-b4d1-7224fa51342a" providerId="ADAL" clId="{B9D1A16F-E5D8-449B-A69B-84EDC0770911}" dt="2023-10-31T08:07:20.376" v="63" actId="20577"/>
      <pc:docMkLst>
        <pc:docMk/>
      </pc:docMkLst>
      <pc:sldChg chg="addSp delSp modSp mod">
        <pc:chgData name="宮﨑 航(MIYAZAKI Wataru)" userId="86728463-174d-4003-b4d1-7224fa51342a" providerId="ADAL" clId="{B9D1A16F-E5D8-449B-A69B-84EDC0770911}" dt="2023-10-31T08:07:20.376" v="63" actId="20577"/>
        <pc:sldMkLst>
          <pc:docMk/>
          <pc:sldMk cId="3476747648" sldId="267"/>
        </pc:sldMkLst>
        <pc:spChg chg="add del mod">
          <ac:chgData name="宮﨑 航(MIYAZAKI Wataru)" userId="86728463-174d-4003-b4d1-7224fa51342a" providerId="ADAL" clId="{B9D1A16F-E5D8-449B-A69B-84EDC0770911}" dt="2023-10-31T08:06:48.664" v="2" actId="478"/>
          <ac:spMkLst>
            <pc:docMk/>
            <pc:sldMk cId="3476747648" sldId="267"/>
            <ac:spMk id="47" creationId="{905B5AF5-DD3A-C376-F5A8-7E651BB15982}"/>
          </ac:spMkLst>
        </pc:spChg>
        <pc:spChg chg="mod">
          <ac:chgData name="宮﨑 航(MIYAZAKI Wataru)" userId="86728463-174d-4003-b4d1-7224fa51342a" providerId="ADAL" clId="{B9D1A16F-E5D8-449B-A69B-84EDC0770911}" dt="2023-10-31T08:07:20.376" v="63" actId="20577"/>
          <ac:spMkLst>
            <pc:docMk/>
            <pc:sldMk cId="3476747648" sldId="267"/>
            <ac:spMk id="1074" creationId="{BED69DCE-761D-59F0-DDFD-9C61157F8717}"/>
          </ac:spMkLst>
        </pc:spChg>
      </pc:sldChg>
    </pc:docChg>
  </pc:docChgLst>
  <pc:docChgLst>
    <pc:chgData name="宮﨑 航(MIYAZAKI Wataru)" userId="86728463-174d-4003-b4d1-7224fa51342a" providerId="ADAL" clId="{37802CC2-FD47-4A9E-B91D-CCD37D2462F5}"/>
    <pc:docChg chg="modSld">
      <pc:chgData name="宮﨑 航(MIYAZAKI Wataru)" userId="86728463-174d-4003-b4d1-7224fa51342a" providerId="ADAL" clId="{37802CC2-FD47-4A9E-B91D-CCD37D2462F5}" dt="2024-03-18T00:53:21.019" v="2" actId="207"/>
      <pc:docMkLst>
        <pc:docMk/>
      </pc:docMkLst>
      <pc:sldChg chg="modSp mod">
        <pc:chgData name="宮﨑 航(MIYAZAKI Wataru)" userId="86728463-174d-4003-b4d1-7224fa51342a" providerId="ADAL" clId="{37802CC2-FD47-4A9E-B91D-CCD37D2462F5}" dt="2024-03-18T00:53:21.019" v="2" actId="207"/>
        <pc:sldMkLst>
          <pc:docMk/>
          <pc:sldMk cId="3476747648" sldId="267"/>
        </pc:sldMkLst>
        <pc:spChg chg="mod">
          <ac:chgData name="宮﨑 航(MIYAZAKI Wataru)" userId="86728463-174d-4003-b4d1-7224fa51342a" providerId="ADAL" clId="{37802CC2-FD47-4A9E-B91D-CCD37D2462F5}" dt="2024-03-18T00:53:08.012" v="0" actId="207"/>
          <ac:spMkLst>
            <pc:docMk/>
            <pc:sldMk cId="3476747648" sldId="267"/>
            <ac:spMk id="35" creationId="{F43C8D44-180E-02E0-5BC7-B777FB5C8F05}"/>
          </ac:spMkLst>
        </pc:spChg>
        <pc:spChg chg="mod">
          <ac:chgData name="宮﨑 航(MIYAZAKI Wataru)" userId="86728463-174d-4003-b4d1-7224fa51342a" providerId="ADAL" clId="{37802CC2-FD47-4A9E-B91D-CCD37D2462F5}" dt="2024-03-18T00:53:13.587" v="1" actId="207"/>
          <ac:spMkLst>
            <pc:docMk/>
            <pc:sldMk cId="3476747648" sldId="267"/>
            <ac:spMk id="1053" creationId="{FFD48577-A2BF-98BF-4831-594A2BF56E7D}"/>
          </ac:spMkLst>
        </pc:spChg>
        <pc:spChg chg="mod">
          <ac:chgData name="宮﨑 航(MIYAZAKI Wataru)" userId="86728463-174d-4003-b4d1-7224fa51342a" providerId="ADAL" clId="{37802CC2-FD47-4A9E-B91D-CCD37D2462F5}" dt="2024-03-18T00:53:21.019" v="2" actId="207"/>
          <ac:spMkLst>
            <pc:docMk/>
            <pc:sldMk cId="3476747648" sldId="267"/>
            <ac:spMk id="1074" creationId="{BED69DCE-761D-59F0-DDFD-9C61157F8717}"/>
          </ac:spMkLst>
        </pc:spChg>
      </pc:sldChg>
    </pc:docChg>
  </pc:docChgLst>
  <pc:docChgLst>
    <pc:chgData name="宮﨑 航(MIYAZAKI Wataru)" userId="86728463-174d-4003-b4d1-7224fa51342a" providerId="ADAL" clId="{9F0D14BD-B6C2-4378-AD6D-8576D893F3E0}"/>
    <pc:docChg chg="undo custSel modSld">
      <pc:chgData name="宮﨑 航(MIYAZAKI Wataru)" userId="86728463-174d-4003-b4d1-7224fa51342a" providerId="ADAL" clId="{9F0D14BD-B6C2-4378-AD6D-8576D893F3E0}" dt="2023-10-02T04:25:34.855" v="76" actId="20577"/>
      <pc:docMkLst>
        <pc:docMk/>
      </pc:docMkLst>
      <pc:sldChg chg="modSp mod">
        <pc:chgData name="宮﨑 航(MIYAZAKI Wataru)" userId="86728463-174d-4003-b4d1-7224fa51342a" providerId="ADAL" clId="{9F0D14BD-B6C2-4378-AD6D-8576D893F3E0}" dt="2023-10-02T04:24:54.555" v="23" actId="20577"/>
        <pc:sldMkLst>
          <pc:docMk/>
          <pc:sldMk cId="3859340937" sldId="261"/>
        </pc:sldMkLst>
        <pc:spChg chg="mod">
          <ac:chgData name="宮﨑 航(MIYAZAKI Wataru)" userId="86728463-174d-4003-b4d1-7224fa51342a" providerId="ADAL" clId="{9F0D14BD-B6C2-4378-AD6D-8576D893F3E0}" dt="2023-10-02T04:24:43.515" v="9" actId="20577"/>
          <ac:spMkLst>
            <pc:docMk/>
            <pc:sldMk cId="3859340937" sldId="261"/>
            <ac:spMk id="5" creationId="{00000000-0000-0000-0000-000000000000}"/>
          </ac:spMkLst>
        </pc:spChg>
        <pc:spChg chg="mod">
          <ac:chgData name="宮﨑 航(MIYAZAKI Wataru)" userId="86728463-174d-4003-b4d1-7224fa51342a" providerId="ADAL" clId="{9F0D14BD-B6C2-4378-AD6D-8576D893F3E0}" dt="2023-10-02T04:24:54.555" v="23" actId="20577"/>
          <ac:spMkLst>
            <pc:docMk/>
            <pc:sldMk cId="3859340937" sldId="261"/>
            <ac:spMk id="54" creationId="{00000000-0000-0000-0000-000000000000}"/>
          </ac:spMkLst>
        </pc:spChg>
      </pc:sldChg>
      <pc:sldChg chg="modSp mod">
        <pc:chgData name="宮﨑 航(MIYAZAKI Wataru)" userId="86728463-174d-4003-b4d1-7224fa51342a" providerId="ADAL" clId="{9F0D14BD-B6C2-4378-AD6D-8576D893F3E0}" dt="2023-10-02T04:25:34.855" v="76" actId="20577"/>
        <pc:sldMkLst>
          <pc:docMk/>
          <pc:sldMk cId="515527768" sldId="265"/>
        </pc:sldMkLst>
        <pc:spChg chg="mod">
          <ac:chgData name="宮﨑 航(MIYAZAKI Wataru)" userId="86728463-174d-4003-b4d1-7224fa51342a" providerId="ADAL" clId="{9F0D14BD-B6C2-4378-AD6D-8576D893F3E0}" dt="2023-10-02T04:25:28.972" v="62" actId="20577"/>
          <ac:spMkLst>
            <pc:docMk/>
            <pc:sldMk cId="515527768" sldId="265"/>
            <ac:spMk id="5" creationId="{00000000-0000-0000-0000-000000000000}"/>
          </ac:spMkLst>
        </pc:spChg>
        <pc:spChg chg="mod">
          <ac:chgData name="宮﨑 航(MIYAZAKI Wataru)" userId="86728463-174d-4003-b4d1-7224fa51342a" providerId="ADAL" clId="{9F0D14BD-B6C2-4378-AD6D-8576D893F3E0}" dt="2023-10-02T04:25:34.855" v="76" actId="20577"/>
          <ac:spMkLst>
            <pc:docMk/>
            <pc:sldMk cId="515527768" sldId="265"/>
            <ac:spMk id="54" creationId="{00000000-0000-0000-0000-000000000000}"/>
          </ac:spMkLst>
        </pc:spChg>
      </pc:sldChg>
      <pc:sldChg chg="modSp mod">
        <pc:chgData name="宮﨑 航(MIYAZAKI Wataru)" userId="86728463-174d-4003-b4d1-7224fa51342a" providerId="ADAL" clId="{9F0D14BD-B6C2-4378-AD6D-8576D893F3E0}" dt="2023-10-02T04:25:20.770" v="52" actId="20577"/>
        <pc:sldMkLst>
          <pc:docMk/>
          <pc:sldMk cId="949466427" sldId="266"/>
        </pc:sldMkLst>
        <pc:spChg chg="mod">
          <ac:chgData name="宮﨑 航(MIYAZAKI Wataru)" userId="86728463-174d-4003-b4d1-7224fa51342a" providerId="ADAL" clId="{9F0D14BD-B6C2-4378-AD6D-8576D893F3E0}" dt="2023-10-02T04:25:07.571" v="33" actId="20577"/>
          <ac:spMkLst>
            <pc:docMk/>
            <pc:sldMk cId="949466427" sldId="266"/>
            <ac:spMk id="5" creationId="{00000000-0000-0000-0000-000000000000}"/>
          </ac:spMkLst>
        </pc:spChg>
        <pc:spChg chg="mod">
          <ac:chgData name="宮﨑 航(MIYAZAKI Wataru)" userId="86728463-174d-4003-b4d1-7224fa51342a" providerId="ADAL" clId="{9F0D14BD-B6C2-4378-AD6D-8576D893F3E0}" dt="2023-10-02T04:25:20.770" v="52" actId="20577"/>
          <ac:spMkLst>
            <pc:docMk/>
            <pc:sldMk cId="949466427" sldId="266"/>
            <ac:spMk id="54" creationId="{00000000-0000-0000-0000-000000000000}"/>
          </ac:spMkLst>
        </pc:spChg>
      </pc:sldChg>
    </pc:docChg>
  </pc:docChgLst>
  <pc:docChgLst>
    <pc:chgData name="宮﨑 航(MIYAZAKI Wataru)" userId="86728463-174d-4003-b4d1-7224fa51342a" providerId="ADAL" clId="{D8A02EB7-AA62-44D4-A300-44CC9F1E2EA7}"/>
    <pc:docChg chg="undo custSel modSld">
      <pc:chgData name="宮﨑 航(MIYAZAKI Wataru)" userId="86728463-174d-4003-b4d1-7224fa51342a" providerId="ADAL" clId="{D8A02EB7-AA62-44D4-A300-44CC9F1E2EA7}" dt="2024-03-06T09:35:43.134" v="19" actId="14100"/>
      <pc:docMkLst>
        <pc:docMk/>
      </pc:docMkLst>
      <pc:sldChg chg="modSp mod">
        <pc:chgData name="宮﨑 航(MIYAZAKI Wataru)" userId="86728463-174d-4003-b4d1-7224fa51342a" providerId="ADAL" clId="{D8A02EB7-AA62-44D4-A300-44CC9F1E2EA7}" dt="2024-03-06T09:35:43.134" v="19" actId="14100"/>
        <pc:sldMkLst>
          <pc:docMk/>
          <pc:sldMk cId="3476747648" sldId="267"/>
        </pc:sldMkLst>
        <pc:spChg chg="mod">
          <ac:chgData name="宮﨑 航(MIYAZAKI Wataru)" userId="86728463-174d-4003-b4d1-7224fa51342a" providerId="ADAL" clId="{D8A02EB7-AA62-44D4-A300-44CC9F1E2EA7}" dt="2024-03-06T08:24:19.443" v="7" actId="1076"/>
          <ac:spMkLst>
            <pc:docMk/>
            <pc:sldMk cId="3476747648" sldId="267"/>
            <ac:spMk id="3" creationId="{7A4A0099-8043-8B44-3AE1-532FFD9E2C2E}"/>
          </ac:spMkLst>
        </pc:spChg>
        <pc:spChg chg="mod">
          <ac:chgData name="宮﨑 航(MIYAZAKI Wataru)" userId="86728463-174d-4003-b4d1-7224fa51342a" providerId="ADAL" clId="{D8A02EB7-AA62-44D4-A300-44CC9F1E2EA7}" dt="2024-03-06T08:24:18.459" v="5" actId="1076"/>
          <ac:spMkLst>
            <pc:docMk/>
            <pc:sldMk cId="3476747648" sldId="267"/>
            <ac:spMk id="4" creationId="{842DF572-61C4-BF11-8272-D042783910F1}"/>
          </ac:spMkLst>
        </pc:spChg>
        <pc:spChg chg="mod">
          <ac:chgData name="宮﨑 航(MIYAZAKI Wataru)" userId="86728463-174d-4003-b4d1-7224fa51342a" providerId="ADAL" clId="{D8A02EB7-AA62-44D4-A300-44CC9F1E2EA7}" dt="2024-03-06T09:35:43.134" v="19" actId="14100"/>
          <ac:spMkLst>
            <pc:docMk/>
            <pc:sldMk cId="3476747648" sldId="267"/>
            <ac:spMk id="12" creationId="{EAFF3B54-9597-6087-8D2F-2CDC78E1B67F}"/>
          </ac:spMkLst>
        </pc:spChg>
        <pc:spChg chg="mod">
          <ac:chgData name="宮﨑 航(MIYAZAKI Wataru)" userId="86728463-174d-4003-b4d1-7224fa51342a" providerId="ADAL" clId="{D8A02EB7-AA62-44D4-A300-44CC9F1E2EA7}" dt="2024-03-06T08:27:27.558" v="18" actId="14100"/>
          <ac:spMkLst>
            <pc:docMk/>
            <pc:sldMk cId="3476747648" sldId="267"/>
            <ac:spMk id="19" creationId="{8FF16F8F-6BA0-0F58-BF41-4530EE9A6503}"/>
          </ac:spMkLst>
        </pc:spChg>
        <pc:spChg chg="mod">
          <ac:chgData name="宮﨑 航(MIYAZAKI Wataru)" userId="86728463-174d-4003-b4d1-7224fa51342a" providerId="ADAL" clId="{D8A02EB7-AA62-44D4-A300-44CC9F1E2EA7}" dt="2024-03-06T08:24:18.986" v="6" actId="1076"/>
          <ac:spMkLst>
            <pc:docMk/>
            <pc:sldMk cId="3476747648" sldId="267"/>
            <ac:spMk id="23" creationId="{EE31EFC8-AB15-F914-C497-7D7DCADC0FBB}"/>
          </ac:spMkLst>
        </pc:spChg>
        <pc:spChg chg="mod">
          <ac:chgData name="宮﨑 航(MIYAZAKI Wataru)" userId="86728463-174d-4003-b4d1-7224fa51342a" providerId="ADAL" clId="{D8A02EB7-AA62-44D4-A300-44CC9F1E2EA7}" dt="2024-03-06T08:26:53.519" v="15" actId="1076"/>
          <ac:spMkLst>
            <pc:docMk/>
            <pc:sldMk cId="3476747648" sldId="267"/>
            <ac:spMk id="1101" creationId="{B1C0229C-8260-6845-2769-4AB1420D3F03}"/>
          </ac:spMkLst>
        </pc:spChg>
        <pc:spChg chg="mod">
          <ac:chgData name="宮﨑 航(MIYAZAKI Wataru)" userId="86728463-174d-4003-b4d1-7224fa51342a" providerId="ADAL" clId="{D8A02EB7-AA62-44D4-A300-44CC9F1E2EA7}" dt="2024-03-06T08:27:15.638" v="17" actId="1076"/>
          <ac:spMkLst>
            <pc:docMk/>
            <pc:sldMk cId="3476747648" sldId="267"/>
            <ac:spMk id="1102" creationId="{650BD47D-71DB-65ED-8762-D277B3A3C7C0}"/>
          </ac:spMkLst>
        </pc:spChg>
      </pc:sldChg>
    </pc:docChg>
  </pc:docChgLst>
  <pc:docChgLst>
    <pc:chgData name="今村 彰斗(IMAMURA Akito)" userId="ebffc475-9f61-4e87-8c08-e87a5844a25a" providerId="ADAL" clId="{E5D5AF33-7703-4EEA-9422-74133F1C1342}"/>
    <pc:docChg chg="undo custSel modSld">
      <pc:chgData name="今村 彰斗(IMAMURA Akito)" userId="ebffc475-9f61-4e87-8c08-e87a5844a25a" providerId="ADAL" clId="{E5D5AF33-7703-4EEA-9422-74133F1C1342}" dt="2024-02-22T09:03:49.534" v="53" actId="20577"/>
      <pc:docMkLst>
        <pc:docMk/>
      </pc:docMkLst>
      <pc:sldChg chg="modSp mod">
        <pc:chgData name="今村 彰斗(IMAMURA Akito)" userId="ebffc475-9f61-4e87-8c08-e87a5844a25a" providerId="ADAL" clId="{E5D5AF33-7703-4EEA-9422-74133F1C1342}" dt="2024-02-22T09:03:49.534" v="53" actId="20577"/>
        <pc:sldMkLst>
          <pc:docMk/>
          <pc:sldMk cId="3476747648" sldId="267"/>
        </pc:sldMkLst>
        <pc:spChg chg="mod">
          <ac:chgData name="今村 彰斗(IMAMURA Akito)" userId="ebffc475-9f61-4e87-8c08-e87a5844a25a" providerId="ADAL" clId="{E5D5AF33-7703-4EEA-9422-74133F1C1342}" dt="2024-02-22T09:02:29.254" v="6" actId="1076"/>
          <ac:spMkLst>
            <pc:docMk/>
            <pc:sldMk cId="3476747648" sldId="267"/>
            <ac:spMk id="12" creationId="{EAFF3B54-9597-6087-8D2F-2CDC78E1B67F}"/>
          </ac:spMkLst>
        </pc:spChg>
        <pc:spChg chg="mod">
          <ac:chgData name="今村 彰斗(IMAMURA Akito)" userId="ebffc475-9f61-4e87-8c08-e87a5844a25a" providerId="ADAL" clId="{E5D5AF33-7703-4EEA-9422-74133F1C1342}" dt="2024-02-22T09:02:32.725" v="7" actId="14100"/>
          <ac:spMkLst>
            <pc:docMk/>
            <pc:sldMk cId="3476747648" sldId="267"/>
            <ac:spMk id="17" creationId="{C85EB755-B973-C07D-BF20-111E1E9255AC}"/>
          </ac:spMkLst>
        </pc:spChg>
        <pc:spChg chg="mod">
          <ac:chgData name="今村 彰斗(IMAMURA Akito)" userId="ebffc475-9f61-4e87-8c08-e87a5844a25a" providerId="ADAL" clId="{E5D5AF33-7703-4EEA-9422-74133F1C1342}" dt="2024-02-22T09:02:29.254" v="6" actId="1076"/>
          <ac:spMkLst>
            <pc:docMk/>
            <pc:sldMk cId="3476747648" sldId="267"/>
            <ac:spMk id="19" creationId="{8FF16F8F-6BA0-0F58-BF41-4530EE9A6503}"/>
          </ac:spMkLst>
        </pc:spChg>
        <pc:spChg chg="mod">
          <ac:chgData name="今村 彰斗(IMAMURA Akito)" userId="ebffc475-9f61-4e87-8c08-e87a5844a25a" providerId="ADAL" clId="{E5D5AF33-7703-4EEA-9422-74133F1C1342}" dt="2024-02-22T09:02:37.206" v="8" actId="14100"/>
          <ac:spMkLst>
            <pc:docMk/>
            <pc:sldMk cId="3476747648" sldId="267"/>
            <ac:spMk id="20" creationId="{B16A5CCF-D314-CE90-5972-D9423300F6B9}"/>
          </ac:spMkLst>
        </pc:spChg>
        <pc:spChg chg="mod">
          <ac:chgData name="今村 彰斗(IMAMURA Akito)" userId="ebffc475-9f61-4e87-8c08-e87a5844a25a" providerId="ADAL" clId="{E5D5AF33-7703-4EEA-9422-74133F1C1342}" dt="2024-02-22T09:02:29.254" v="6" actId="1076"/>
          <ac:spMkLst>
            <pc:docMk/>
            <pc:sldMk cId="3476747648" sldId="267"/>
            <ac:spMk id="49" creationId="{2732DDB4-F279-755E-23D2-27F54FC6F157}"/>
          </ac:spMkLst>
        </pc:spChg>
        <pc:spChg chg="mod">
          <ac:chgData name="今村 彰斗(IMAMURA Akito)" userId="ebffc475-9f61-4e87-8c08-e87a5844a25a" providerId="ADAL" clId="{E5D5AF33-7703-4EEA-9422-74133F1C1342}" dt="2024-02-22T09:02:29.254" v="6" actId="1076"/>
          <ac:spMkLst>
            <pc:docMk/>
            <pc:sldMk cId="3476747648" sldId="267"/>
            <ac:spMk id="63" creationId="{3E404DB7-290E-9E66-476F-4A6DBD45EF00}"/>
          </ac:spMkLst>
        </pc:spChg>
        <pc:spChg chg="mod">
          <ac:chgData name="今村 彰斗(IMAMURA Akito)" userId="ebffc475-9f61-4e87-8c08-e87a5844a25a" providerId="ADAL" clId="{E5D5AF33-7703-4EEA-9422-74133F1C1342}" dt="2024-02-22T09:02:29.254" v="6" actId="1076"/>
          <ac:spMkLst>
            <pc:docMk/>
            <pc:sldMk cId="3476747648" sldId="267"/>
            <ac:spMk id="1024" creationId="{7BB4428D-CA38-A24F-2EF0-35E7231DE121}"/>
          </ac:spMkLst>
        </pc:spChg>
        <pc:spChg chg="mod">
          <ac:chgData name="今村 彰斗(IMAMURA Akito)" userId="ebffc475-9f61-4e87-8c08-e87a5844a25a" providerId="ADAL" clId="{E5D5AF33-7703-4EEA-9422-74133F1C1342}" dt="2024-02-22T09:02:29.254" v="6" actId="1076"/>
          <ac:spMkLst>
            <pc:docMk/>
            <pc:sldMk cId="3476747648" sldId="267"/>
            <ac:spMk id="1026" creationId="{1708235D-E9D1-9380-3FBF-B1C94F117CDB}"/>
          </ac:spMkLst>
        </pc:spChg>
        <pc:spChg chg="mod">
          <ac:chgData name="今村 彰斗(IMAMURA Akito)" userId="ebffc475-9f61-4e87-8c08-e87a5844a25a" providerId="ADAL" clId="{E5D5AF33-7703-4EEA-9422-74133F1C1342}" dt="2024-02-22T09:03:29.163" v="50" actId="207"/>
          <ac:spMkLst>
            <pc:docMk/>
            <pc:sldMk cId="3476747648" sldId="267"/>
            <ac:spMk id="1053" creationId="{FFD48577-A2BF-98BF-4831-594A2BF56E7D}"/>
          </ac:spMkLst>
        </pc:spChg>
        <pc:spChg chg="mod">
          <ac:chgData name="今村 彰斗(IMAMURA Akito)" userId="ebffc475-9f61-4e87-8c08-e87a5844a25a" providerId="ADAL" clId="{E5D5AF33-7703-4EEA-9422-74133F1C1342}" dt="2024-02-22T09:03:49.534" v="53" actId="20577"/>
          <ac:spMkLst>
            <pc:docMk/>
            <pc:sldMk cId="3476747648" sldId="267"/>
            <ac:spMk id="1074" creationId="{BED69DCE-761D-59F0-DDFD-9C61157F8717}"/>
          </ac:spMkLst>
        </pc:spChg>
        <pc:spChg chg="mod">
          <ac:chgData name="今村 彰斗(IMAMURA Akito)" userId="ebffc475-9f61-4e87-8c08-e87a5844a25a" providerId="ADAL" clId="{E5D5AF33-7703-4EEA-9422-74133F1C1342}" dt="2024-02-22T09:02:29.254" v="6" actId="1076"/>
          <ac:spMkLst>
            <pc:docMk/>
            <pc:sldMk cId="3476747648" sldId="267"/>
            <ac:spMk id="1089" creationId="{B2003B11-CE4D-9D6B-0424-0E4867368A4D}"/>
          </ac:spMkLst>
        </pc:spChg>
        <pc:spChg chg="mod">
          <ac:chgData name="今村 彰斗(IMAMURA Akito)" userId="ebffc475-9f61-4e87-8c08-e87a5844a25a" providerId="ADAL" clId="{E5D5AF33-7703-4EEA-9422-74133F1C1342}" dt="2024-02-22T09:02:29.254" v="6" actId="1076"/>
          <ac:spMkLst>
            <pc:docMk/>
            <pc:sldMk cId="3476747648" sldId="267"/>
            <ac:spMk id="1091" creationId="{2D156485-2B2E-C1ED-177A-F5CD01D4F675}"/>
          </ac:spMkLst>
        </pc:spChg>
        <pc:spChg chg="mod">
          <ac:chgData name="今村 彰斗(IMAMURA Akito)" userId="ebffc475-9f61-4e87-8c08-e87a5844a25a" providerId="ADAL" clId="{E5D5AF33-7703-4EEA-9422-74133F1C1342}" dt="2024-02-22T09:02:29.254" v="6" actId="1076"/>
          <ac:spMkLst>
            <pc:docMk/>
            <pc:sldMk cId="3476747648" sldId="267"/>
            <ac:spMk id="1092" creationId="{A79AF1CB-DC6A-5504-2176-5DA9F53E566E}"/>
          </ac:spMkLst>
        </pc:spChg>
        <pc:spChg chg="mod">
          <ac:chgData name="今村 彰斗(IMAMURA Akito)" userId="ebffc475-9f61-4e87-8c08-e87a5844a25a" providerId="ADAL" clId="{E5D5AF33-7703-4EEA-9422-74133F1C1342}" dt="2024-02-22T09:02:29.254" v="6" actId="1076"/>
          <ac:spMkLst>
            <pc:docMk/>
            <pc:sldMk cId="3476747648" sldId="267"/>
            <ac:spMk id="1093" creationId="{24F1CAC7-48B8-6529-EF7F-345BA15FD70E}"/>
          </ac:spMkLst>
        </pc:spChg>
        <pc:spChg chg="mod">
          <ac:chgData name="今村 彰斗(IMAMURA Akito)" userId="ebffc475-9f61-4e87-8c08-e87a5844a25a" providerId="ADAL" clId="{E5D5AF33-7703-4EEA-9422-74133F1C1342}" dt="2024-02-22T09:02:29.254" v="6" actId="1076"/>
          <ac:spMkLst>
            <pc:docMk/>
            <pc:sldMk cId="3476747648" sldId="267"/>
            <ac:spMk id="1101" creationId="{B1C0229C-8260-6845-2769-4AB1420D3F03}"/>
          </ac:spMkLst>
        </pc:spChg>
        <pc:spChg chg="mod">
          <ac:chgData name="今村 彰斗(IMAMURA Akito)" userId="ebffc475-9f61-4e87-8c08-e87a5844a25a" providerId="ADAL" clId="{E5D5AF33-7703-4EEA-9422-74133F1C1342}" dt="2024-02-22T09:02:29.254" v="6" actId="1076"/>
          <ac:spMkLst>
            <pc:docMk/>
            <pc:sldMk cId="3476747648" sldId="267"/>
            <ac:spMk id="1102" creationId="{650BD47D-71DB-65ED-8762-D277B3A3C7C0}"/>
          </ac:spMkLst>
        </pc:spChg>
        <pc:grpChg chg="mod">
          <ac:chgData name="今村 彰斗(IMAMURA Akito)" userId="ebffc475-9f61-4e87-8c08-e87a5844a25a" providerId="ADAL" clId="{E5D5AF33-7703-4EEA-9422-74133F1C1342}" dt="2024-02-22T09:02:29.254" v="6" actId="1076"/>
          <ac:grpSpMkLst>
            <pc:docMk/>
            <pc:sldMk cId="3476747648" sldId="267"/>
            <ac:grpSpMk id="15" creationId="{DB82F4D2-0D4C-6E02-C2A2-9B86FFE8EA48}"/>
          </ac:grpSpMkLst>
        </pc:grpChg>
        <pc:grpChg chg="mod">
          <ac:chgData name="今村 彰斗(IMAMURA Akito)" userId="ebffc475-9f61-4e87-8c08-e87a5844a25a" providerId="ADAL" clId="{E5D5AF33-7703-4EEA-9422-74133F1C1342}" dt="2024-02-22T09:02:29.254" v="6" actId="1076"/>
          <ac:grpSpMkLst>
            <pc:docMk/>
            <pc:sldMk cId="3476747648" sldId="267"/>
            <ac:grpSpMk id="29" creationId="{5126A988-4B68-EF02-BD67-EE01ED648F84}"/>
          </ac:grpSpMkLst>
        </pc:grpChg>
        <pc:grpChg chg="mod">
          <ac:chgData name="今村 彰斗(IMAMURA Akito)" userId="ebffc475-9f61-4e87-8c08-e87a5844a25a" providerId="ADAL" clId="{E5D5AF33-7703-4EEA-9422-74133F1C1342}" dt="2024-02-22T09:02:29.254" v="6" actId="1076"/>
          <ac:grpSpMkLst>
            <pc:docMk/>
            <pc:sldMk cId="3476747648" sldId="267"/>
            <ac:grpSpMk id="1040" creationId="{24D80CA5-FB3F-04E3-8136-80B4F074DA6C}"/>
          </ac:grpSpMkLst>
        </pc:grpChg>
        <pc:grpChg chg="mod">
          <ac:chgData name="今村 彰斗(IMAMURA Akito)" userId="ebffc475-9f61-4e87-8c08-e87a5844a25a" providerId="ADAL" clId="{E5D5AF33-7703-4EEA-9422-74133F1C1342}" dt="2024-02-22T09:02:29.254" v="6" actId="1076"/>
          <ac:grpSpMkLst>
            <pc:docMk/>
            <pc:sldMk cId="3476747648" sldId="267"/>
            <ac:grpSpMk id="1048" creationId="{4FD25B89-73C4-423C-6DEA-A26FE84674B0}"/>
          </ac:grpSpMkLst>
        </pc:grpChg>
        <pc:grpChg chg="mod">
          <ac:chgData name="今村 彰斗(IMAMURA Akito)" userId="ebffc475-9f61-4e87-8c08-e87a5844a25a" providerId="ADAL" clId="{E5D5AF33-7703-4EEA-9422-74133F1C1342}" dt="2024-02-22T09:02:29.254" v="6" actId="1076"/>
          <ac:grpSpMkLst>
            <pc:docMk/>
            <pc:sldMk cId="3476747648" sldId="267"/>
            <ac:grpSpMk id="1055" creationId="{8D2689F6-7A60-32D6-75E1-C067F4A84CF1}"/>
          </ac:grpSpMkLst>
        </pc:grpChg>
        <pc:grpChg chg="mod">
          <ac:chgData name="今村 彰斗(IMAMURA Akito)" userId="ebffc475-9f61-4e87-8c08-e87a5844a25a" providerId="ADAL" clId="{E5D5AF33-7703-4EEA-9422-74133F1C1342}" dt="2024-02-22T09:02:29.254" v="6" actId="1076"/>
          <ac:grpSpMkLst>
            <pc:docMk/>
            <pc:sldMk cId="3476747648" sldId="267"/>
            <ac:grpSpMk id="1076" creationId="{CB1AFA36-E048-01F9-BFA0-197DA3859FC6}"/>
          </ac:grpSpMkLst>
        </pc:grpChg>
        <pc:grpChg chg="mod">
          <ac:chgData name="今村 彰斗(IMAMURA Akito)" userId="ebffc475-9f61-4e87-8c08-e87a5844a25a" providerId="ADAL" clId="{E5D5AF33-7703-4EEA-9422-74133F1C1342}" dt="2024-02-22T09:02:29.254" v="6" actId="1076"/>
          <ac:grpSpMkLst>
            <pc:docMk/>
            <pc:sldMk cId="3476747648" sldId="267"/>
            <ac:grpSpMk id="1106" creationId="{5E152BD2-FB62-2197-068C-DFD8311E4E1B}"/>
          </ac:grpSpMkLst>
        </pc:grpChg>
        <pc:grpChg chg="mod">
          <ac:chgData name="今村 彰斗(IMAMURA Akito)" userId="ebffc475-9f61-4e87-8c08-e87a5844a25a" providerId="ADAL" clId="{E5D5AF33-7703-4EEA-9422-74133F1C1342}" dt="2024-02-22T09:02:29.254" v="6" actId="1076"/>
          <ac:grpSpMkLst>
            <pc:docMk/>
            <pc:sldMk cId="3476747648" sldId="267"/>
            <ac:grpSpMk id="1109" creationId="{F6EFF9AE-EB34-563C-7845-651E55823E93}"/>
          </ac:grpSpMkLst>
        </pc:grpChg>
        <pc:grpChg chg="mod">
          <ac:chgData name="今村 彰斗(IMAMURA Akito)" userId="ebffc475-9f61-4e87-8c08-e87a5844a25a" providerId="ADAL" clId="{E5D5AF33-7703-4EEA-9422-74133F1C1342}" dt="2024-02-22T09:02:29.254" v="6" actId="1076"/>
          <ac:grpSpMkLst>
            <pc:docMk/>
            <pc:sldMk cId="3476747648" sldId="267"/>
            <ac:grpSpMk id="1115" creationId="{3DEFEAFE-CC09-9B82-FCCA-9D62725BFFDF}"/>
          </ac:grpSpMkLst>
        </pc:grpChg>
        <pc:grpChg chg="mod">
          <ac:chgData name="今村 彰斗(IMAMURA Akito)" userId="ebffc475-9f61-4e87-8c08-e87a5844a25a" providerId="ADAL" clId="{E5D5AF33-7703-4EEA-9422-74133F1C1342}" dt="2024-02-22T09:02:29.254" v="6" actId="1076"/>
          <ac:grpSpMkLst>
            <pc:docMk/>
            <pc:sldMk cId="3476747648" sldId="267"/>
            <ac:grpSpMk id="1121" creationId="{0C75E56A-BF33-EDAC-F66F-8393C452CF33}"/>
          </ac:grpSpMkLst>
        </pc:grpChg>
        <pc:picChg chg="mod">
          <ac:chgData name="今村 彰斗(IMAMURA Akito)" userId="ebffc475-9f61-4e87-8c08-e87a5844a25a" providerId="ADAL" clId="{E5D5AF33-7703-4EEA-9422-74133F1C1342}" dt="2024-02-22T09:02:29.254" v="6" actId="1076"/>
          <ac:picMkLst>
            <pc:docMk/>
            <pc:sldMk cId="3476747648" sldId="267"/>
            <ac:picMk id="16" creationId="{00407420-E7C0-2270-0D96-799AC8601F39}"/>
          </ac:picMkLst>
        </pc:picChg>
        <pc:picChg chg="mod">
          <ac:chgData name="今村 彰斗(IMAMURA Akito)" userId="ebffc475-9f61-4e87-8c08-e87a5844a25a" providerId="ADAL" clId="{E5D5AF33-7703-4EEA-9422-74133F1C1342}" dt="2024-02-22T09:02:29.254" v="6" actId="1076"/>
          <ac:picMkLst>
            <pc:docMk/>
            <pc:sldMk cId="3476747648" sldId="267"/>
            <ac:picMk id="22" creationId="{46E97445-8596-1166-1323-E6FA89C1E505}"/>
          </ac:picMkLst>
        </pc:picChg>
        <pc:picChg chg="mod">
          <ac:chgData name="今村 彰斗(IMAMURA Akito)" userId="ebffc475-9f61-4e87-8c08-e87a5844a25a" providerId="ADAL" clId="{E5D5AF33-7703-4EEA-9422-74133F1C1342}" dt="2024-02-22T09:02:29.254" v="6" actId="1076"/>
          <ac:picMkLst>
            <pc:docMk/>
            <pc:sldMk cId="3476747648" sldId="267"/>
            <ac:picMk id="1028" creationId="{C2AF30FA-340C-07B9-A885-8CF76917A58D}"/>
          </ac:picMkLst>
        </pc:picChg>
        <pc:picChg chg="mod">
          <ac:chgData name="今村 彰斗(IMAMURA Akito)" userId="ebffc475-9f61-4e87-8c08-e87a5844a25a" providerId="ADAL" clId="{E5D5AF33-7703-4EEA-9422-74133F1C1342}" dt="2024-02-22T09:02:29.254" v="6" actId="1076"/>
          <ac:picMkLst>
            <pc:docMk/>
            <pc:sldMk cId="3476747648" sldId="267"/>
            <ac:picMk id="1038" creationId="{CF0BB612-9CA8-9A37-2C85-7E14803DFCB5}"/>
          </ac:picMkLst>
        </pc:picChg>
      </pc:sldChg>
    </pc:docChg>
  </pc:docChgLst>
  <pc:docChgLst>
    <pc:chgData name="田野 剛(tano-tsuyoshi)" userId="ba9be49f-d406-4d15-898d-7e6b044defd8" providerId="ADAL" clId="{84F980E0-25EA-4061-B8F1-4D5F2652FE36}"/>
    <pc:docChg chg="modSld">
      <pc:chgData name="田野 剛(tano-tsuyoshi)" userId="ba9be49f-d406-4d15-898d-7e6b044defd8" providerId="ADAL" clId="{84F980E0-25EA-4061-B8F1-4D5F2652FE36}" dt="2023-03-29T04:26:08.680" v="90" actId="207"/>
      <pc:docMkLst>
        <pc:docMk/>
      </pc:docMkLst>
      <pc:sldChg chg="modSp mod">
        <pc:chgData name="田野 剛(tano-tsuyoshi)" userId="ba9be49f-d406-4d15-898d-7e6b044defd8" providerId="ADAL" clId="{84F980E0-25EA-4061-B8F1-4D5F2652FE36}" dt="2023-03-29T04:25:59.559" v="89" actId="207"/>
        <pc:sldMkLst>
          <pc:docMk/>
          <pc:sldMk cId="515527768" sldId="265"/>
        </pc:sldMkLst>
        <pc:spChg chg="mod">
          <ac:chgData name="田野 剛(tano-tsuyoshi)" userId="ba9be49f-d406-4d15-898d-7e6b044defd8" providerId="ADAL" clId="{84F980E0-25EA-4061-B8F1-4D5F2652FE36}" dt="2023-03-29T04:25:44.006" v="66" actId="207"/>
          <ac:spMkLst>
            <pc:docMk/>
            <pc:sldMk cId="515527768" sldId="265"/>
            <ac:spMk id="48" creationId="{00000000-0000-0000-0000-000000000000}"/>
          </ac:spMkLst>
        </pc:spChg>
        <pc:spChg chg="mod">
          <ac:chgData name="田野 剛(tano-tsuyoshi)" userId="ba9be49f-d406-4d15-898d-7e6b044defd8" providerId="ADAL" clId="{84F980E0-25EA-4061-B8F1-4D5F2652FE36}" dt="2023-03-29T04:25:59.559" v="89" actId="207"/>
          <ac:spMkLst>
            <pc:docMk/>
            <pc:sldMk cId="515527768" sldId="265"/>
            <ac:spMk id="55" creationId="{00000000-0000-0000-0000-000000000000}"/>
          </ac:spMkLst>
        </pc:spChg>
      </pc:sldChg>
      <pc:sldChg chg="modSp mod">
        <pc:chgData name="田野 剛(tano-tsuyoshi)" userId="ba9be49f-d406-4d15-898d-7e6b044defd8" providerId="ADAL" clId="{84F980E0-25EA-4061-B8F1-4D5F2652FE36}" dt="2023-03-29T04:26:08.680" v="90" actId="207"/>
        <pc:sldMkLst>
          <pc:docMk/>
          <pc:sldMk cId="949466427" sldId="266"/>
        </pc:sldMkLst>
        <pc:spChg chg="mod">
          <ac:chgData name="田野 剛(tano-tsuyoshi)" userId="ba9be49f-d406-4d15-898d-7e6b044defd8" providerId="ADAL" clId="{84F980E0-25EA-4061-B8F1-4D5F2652FE36}" dt="2023-03-29T04:25:12.980" v="22" actId="207"/>
          <ac:spMkLst>
            <pc:docMk/>
            <pc:sldMk cId="949466427" sldId="266"/>
            <ac:spMk id="51" creationId="{00000000-0000-0000-0000-000000000000}"/>
          </ac:spMkLst>
        </pc:spChg>
        <pc:spChg chg="mod">
          <ac:chgData name="田野 剛(tano-tsuyoshi)" userId="ba9be49f-d406-4d15-898d-7e6b044defd8" providerId="ADAL" clId="{84F980E0-25EA-4061-B8F1-4D5F2652FE36}" dt="2023-03-29T04:26:08.680" v="90" actId="207"/>
          <ac:spMkLst>
            <pc:docMk/>
            <pc:sldMk cId="949466427" sldId="266"/>
            <ac:spMk id="59" creationId="{00000000-0000-0000-0000-000000000000}"/>
          </ac:spMkLst>
        </pc:spChg>
      </pc:sldChg>
    </pc:docChg>
  </pc:docChgLst>
  <pc:docChgLst>
    <pc:chgData name="宮﨑 航(MIYAZAKI Wataru)" userId="86728463-174d-4003-b4d1-7224fa51342a" providerId="ADAL" clId="{247E6576-7E3E-481D-BA6C-43740226945C}"/>
    <pc:docChg chg="modSld">
      <pc:chgData name="宮﨑 航(MIYAZAKI Wataru)" userId="86728463-174d-4003-b4d1-7224fa51342a" providerId="ADAL" clId="{247E6576-7E3E-481D-BA6C-43740226945C}" dt="2023-11-01T00:51:29.463" v="19" actId="115"/>
      <pc:docMkLst>
        <pc:docMk/>
      </pc:docMkLst>
      <pc:sldChg chg="modSp mod">
        <pc:chgData name="宮﨑 航(MIYAZAKI Wataru)" userId="86728463-174d-4003-b4d1-7224fa51342a" providerId="ADAL" clId="{247E6576-7E3E-481D-BA6C-43740226945C}" dt="2023-11-01T00:51:29.463" v="19" actId="115"/>
        <pc:sldMkLst>
          <pc:docMk/>
          <pc:sldMk cId="3476747648" sldId="267"/>
        </pc:sldMkLst>
        <pc:spChg chg="mod">
          <ac:chgData name="宮﨑 航(MIYAZAKI Wataru)" userId="86728463-174d-4003-b4d1-7224fa51342a" providerId="ADAL" clId="{247E6576-7E3E-481D-BA6C-43740226945C}" dt="2023-10-31T09:17:49.337" v="2" actId="1076"/>
          <ac:spMkLst>
            <pc:docMk/>
            <pc:sldMk cId="3476747648" sldId="267"/>
            <ac:spMk id="42" creationId="{3289B264-57B5-0D82-4BC7-4F0C658C4E60}"/>
          </ac:spMkLst>
        </pc:spChg>
        <pc:spChg chg="mod">
          <ac:chgData name="宮﨑 航(MIYAZAKI Wataru)" userId="86728463-174d-4003-b4d1-7224fa51342a" providerId="ADAL" clId="{247E6576-7E3E-481D-BA6C-43740226945C}" dt="2023-11-01T00:51:25.315" v="18" actId="115"/>
          <ac:spMkLst>
            <pc:docMk/>
            <pc:sldMk cId="3476747648" sldId="267"/>
            <ac:spMk id="1024" creationId="{7BB4428D-CA38-A24F-2EF0-35E7231DE121}"/>
          </ac:spMkLst>
        </pc:spChg>
        <pc:spChg chg="mod">
          <ac:chgData name="宮﨑 航(MIYAZAKI Wataru)" userId="86728463-174d-4003-b4d1-7224fa51342a" providerId="ADAL" clId="{247E6576-7E3E-481D-BA6C-43740226945C}" dt="2023-11-01T00:50:51.446" v="15" actId="14100"/>
          <ac:spMkLst>
            <pc:docMk/>
            <pc:sldMk cId="3476747648" sldId="267"/>
            <ac:spMk id="1026" creationId="{1708235D-E9D1-9380-3FBF-B1C94F117CDB}"/>
          </ac:spMkLst>
        </pc:spChg>
        <pc:spChg chg="mod">
          <ac:chgData name="宮﨑 航(MIYAZAKI Wataru)" userId="86728463-174d-4003-b4d1-7224fa51342a" providerId="ADAL" clId="{247E6576-7E3E-481D-BA6C-43740226945C}" dt="2023-11-01T00:51:08.336" v="16" actId="115"/>
          <ac:spMkLst>
            <pc:docMk/>
            <pc:sldMk cId="3476747648" sldId="267"/>
            <ac:spMk id="1053" creationId="{FFD48577-A2BF-98BF-4831-594A2BF56E7D}"/>
          </ac:spMkLst>
        </pc:spChg>
        <pc:spChg chg="mod">
          <ac:chgData name="宮﨑 航(MIYAZAKI Wataru)" userId="86728463-174d-4003-b4d1-7224fa51342a" providerId="ADAL" clId="{247E6576-7E3E-481D-BA6C-43740226945C}" dt="2023-10-31T09:17:35.934" v="1" actId="1076"/>
          <ac:spMkLst>
            <pc:docMk/>
            <pc:sldMk cId="3476747648" sldId="267"/>
            <ac:spMk id="1073" creationId="{BEDC0060-7C29-0AF5-1AAC-E0F4521EF7A8}"/>
          </ac:spMkLst>
        </pc:spChg>
        <pc:spChg chg="mod">
          <ac:chgData name="宮﨑 航(MIYAZAKI Wataru)" userId="86728463-174d-4003-b4d1-7224fa51342a" providerId="ADAL" clId="{247E6576-7E3E-481D-BA6C-43740226945C}" dt="2023-11-01T00:51:14.510" v="17" actId="115"/>
          <ac:spMkLst>
            <pc:docMk/>
            <pc:sldMk cId="3476747648" sldId="267"/>
            <ac:spMk id="1074" creationId="{BED69DCE-761D-59F0-DDFD-9C61157F8717}"/>
          </ac:spMkLst>
        </pc:spChg>
        <pc:spChg chg="mod">
          <ac:chgData name="宮﨑 航(MIYAZAKI Wataru)" userId="86728463-174d-4003-b4d1-7224fa51342a" providerId="ADAL" clId="{247E6576-7E3E-481D-BA6C-43740226945C}" dt="2023-11-01T00:51:29.463" v="19" actId="115"/>
          <ac:spMkLst>
            <pc:docMk/>
            <pc:sldMk cId="3476747648" sldId="267"/>
            <ac:spMk id="1092" creationId="{A79AF1CB-DC6A-5504-2176-5DA9F53E566E}"/>
          </ac:spMkLst>
        </pc:spChg>
      </pc:sldChg>
    </pc:docChg>
  </pc:docChgLst>
  <pc:docChgLst>
    <pc:chgData name="森島 正木(MORISHIMA Masaki)" userId="4b019748-086a-49e0-9145-e0e6844a33ba" providerId="ADAL" clId="{7458A50A-2772-4D79-8B8A-BFC114E5F071}"/>
    <pc:docChg chg="modSld">
      <pc:chgData name="森島 正木(MORISHIMA Masaki)" userId="4b019748-086a-49e0-9145-e0e6844a33ba" providerId="ADAL" clId="{7458A50A-2772-4D79-8B8A-BFC114E5F071}" dt="2023-03-29T12:50:44.924" v="10" actId="207"/>
      <pc:docMkLst>
        <pc:docMk/>
      </pc:docMkLst>
      <pc:sldChg chg="modSp mod">
        <pc:chgData name="森島 正木(MORISHIMA Masaki)" userId="4b019748-086a-49e0-9145-e0e6844a33ba" providerId="ADAL" clId="{7458A50A-2772-4D79-8B8A-BFC114E5F071}" dt="2023-03-29T12:50:03.275" v="2" actId="207"/>
        <pc:sldMkLst>
          <pc:docMk/>
          <pc:sldMk cId="3859340937" sldId="261"/>
        </pc:sldMkLst>
        <pc:spChg chg="mod">
          <ac:chgData name="森島 正木(MORISHIMA Masaki)" userId="4b019748-086a-49e0-9145-e0e6844a33ba" providerId="ADAL" clId="{7458A50A-2772-4D79-8B8A-BFC114E5F071}" dt="2023-03-29T12:49:55.812" v="0" actId="207"/>
          <ac:spMkLst>
            <pc:docMk/>
            <pc:sldMk cId="3859340937" sldId="261"/>
            <ac:spMk id="32" creationId="{00000000-0000-0000-0000-000000000000}"/>
          </ac:spMkLst>
        </pc:spChg>
        <pc:spChg chg="mod">
          <ac:chgData name="森島 正木(MORISHIMA Masaki)" userId="4b019748-086a-49e0-9145-e0e6844a33ba" providerId="ADAL" clId="{7458A50A-2772-4D79-8B8A-BFC114E5F071}" dt="2023-03-29T12:50:03.275" v="2" actId="207"/>
          <ac:spMkLst>
            <pc:docMk/>
            <pc:sldMk cId="3859340937" sldId="261"/>
            <ac:spMk id="37" creationId="{00000000-0000-0000-0000-000000000000}"/>
          </ac:spMkLst>
        </pc:spChg>
        <pc:spChg chg="mod">
          <ac:chgData name="森島 正木(MORISHIMA Masaki)" userId="4b019748-086a-49e0-9145-e0e6844a33ba" providerId="ADAL" clId="{7458A50A-2772-4D79-8B8A-BFC114E5F071}" dt="2023-03-29T12:49:59.545" v="1" actId="207"/>
          <ac:spMkLst>
            <pc:docMk/>
            <pc:sldMk cId="3859340937" sldId="261"/>
            <ac:spMk id="38" creationId="{00000000-0000-0000-0000-000000000000}"/>
          </ac:spMkLst>
        </pc:spChg>
      </pc:sldChg>
      <pc:sldChg chg="modSp mod">
        <pc:chgData name="森島 正木(MORISHIMA Masaki)" userId="4b019748-086a-49e0-9145-e0e6844a33ba" providerId="ADAL" clId="{7458A50A-2772-4D79-8B8A-BFC114E5F071}" dt="2023-03-29T12:50:44.924" v="10" actId="207"/>
        <pc:sldMkLst>
          <pc:docMk/>
          <pc:sldMk cId="515527768" sldId="265"/>
        </pc:sldMkLst>
        <pc:spChg chg="mod">
          <ac:chgData name="森島 正木(MORISHIMA Masaki)" userId="4b019748-086a-49e0-9145-e0e6844a33ba" providerId="ADAL" clId="{7458A50A-2772-4D79-8B8A-BFC114E5F071}" dt="2023-03-29T12:50:37.553" v="8" actId="207"/>
          <ac:spMkLst>
            <pc:docMk/>
            <pc:sldMk cId="515527768" sldId="265"/>
            <ac:spMk id="2" creationId="{0B8A5510-BC5F-84B8-4FA3-B4A964A24EC3}"/>
          </ac:spMkLst>
        </pc:spChg>
        <pc:spChg chg="mod">
          <ac:chgData name="森島 正木(MORISHIMA Masaki)" userId="4b019748-086a-49e0-9145-e0e6844a33ba" providerId="ADAL" clId="{7458A50A-2772-4D79-8B8A-BFC114E5F071}" dt="2023-03-29T12:50:33.727" v="7" actId="207"/>
          <ac:spMkLst>
            <pc:docMk/>
            <pc:sldMk cId="515527768" sldId="265"/>
            <ac:spMk id="48" creationId="{00000000-0000-0000-0000-000000000000}"/>
          </ac:spMkLst>
        </pc:spChg>
        <pc:spChg chg="mod">
          <ac:chgData name="森島 正木(MORISHIMA Masaki)" userId="4b019748-086a-49e0-9145-e0e6844a33ba" providerId="ADAL" clId="{7458A50A-2772-4D79-8B8A-BFC114E5F071}" dt="2023-03-29T12:50:41.129" v="9" actId="207"/>
          <ac:spMkLst>
            <pc:docMk/>
            <pc:sldMk cId="515527768" sldId="265"/>
            <ac:spMk id="55" creationId="{00000000-0000-0000-0000-000000000000}"/>
          </ac:spMkLst>
        </pc:spChg>
        <pc:spChg chg="mod">
          <ac:chgData name="森島 正木(MORISHIMA Masaki)" userId="4b019748-086a-49e0-9145-e0e6844a33ba" providerId="ADAL" clId="{7458A50A-2772-4D79-8B8A-BFC114E5F071}" dt="2023-03-29T12:50:44.924" v="10" actId="207"/>
          <ac:spMkLst>
            <pc:docMk/>
            <pc:sldMk cId="515527768" sldId="265"/>
            <ac:spMk id="72" creationId="{00000000-0000-0000-0000-000000000000}"/>
          </ac:spMkLst>
        </pc:spChg>
      </pc:sldChg>
      <pc:sldChg chg="modSp mod">
        <pc:chgData name="森島 正木(MORISHIMA Masaki)" userId="4b019748-086a-49e0-9145-e0e6844a33ba" providerId="ADAL" clId="{7458A50A-2772-4D79-8B8A-BFC114E5F071}" dt="2023-03-29T12:50:24.205" v="6" actId="207"/>
        <pc:sldMkLst>
          <pc:docMk/>
          <pc:sldMk cId="949466427" sldId="266"/>
        </pc:sldMkLst>
        <pc:spChg chg="mod">
          <ac:chgData name="森島 正木(MORISHIMA Masaki)" userId="4b019748-086a-49e0-9145-e0e6844a33ba" providerId="ADAL" clId="{7458A50A-2772-4D79-8B8A-BFC114E5F071}" dt="2023-03-29T12:50:13.471" v="4" actId="207"/>
          <ac:spMkLst>
            <pc:docMk/>
            <pc:sldMk cId="949466427" sldId="266"/>
            <ac:spMk id="7" creationId="{BCC099BA-A30F-A11C-61D5-5F8C1C687443}"/>
          </ac:spMkLst>
        </pc:spChg>
        <pc:spChg chg="mod">
          <ac:chgData name="森島 正木(MORISHIMA Masaki)" userId="4b019748-086a-49e0-9145-e0e6844a33ba" providerId="ADAL" clId="{7458A50A-2772-4D79-8B8A-BFC114E5F071}" dt="2023-03-29T12:50:09.760" v="3" actId="207"/>
          <ac:spMkLst>
            <pc:docMk/>
            <pc:sldMk cId="949466427" sldId="266"/>
            <ac:spMk id="51" creationId="{00000000-0000-0000-0000-000000000000}"/>
          </ac:spMkLst>
        </pc:spChg>
        <pc:spChg chg="mod">
          <ac:chgData name="森島 正木(MORISHIMA Masaki)" userId="4b019748-086a-49e0-9145-e0e6844a33ba" providerId="ADAL" clId="{7458A50A-2772-4D79-8B8A-BFC114E5F071}" dt="2023-03-29T12:50:20.168" v="5" actId="207"/>
          <ac:spMkLst>
            <pc:docMk/>
            <pc:sldMk cId="949466427" sldId="266"/>
            <ac:spMk id="58" creationId="{00000000-0000-0000-0000-000000000000}"/>
          </ac:spMkLst>
        </pc:spChg>
        <pc:spChg chg="mod">
          <ac:chgData name="森島 正木(MORISHIMA Masaki)" userId="4b019748-086a-49e0-9145-e0e6844a33ba" providerId="ADAL" clId="{7458A50A-2772-4D79-8B8A-BFC114E5F071}" dt="2023-03-29T12:50:24.205" v="6" actId="207"/>
          <ac:spMkLst>
            <pc:docMk/>
            <pc:sldMk cId="949466427" sldId="266"/>
            <ac:spMk id="59" creationId="{00000000-0000-0000-0000-000000000000}"/>
          </ac:spMkLst>
        </pc:spChg>
      </pc:sldChg>
    </pc:docChg>
  </pc:docChgLst>
  <pc:docChgLst>
    <pc:chgData name="宮﨑 航(MIYAZAKI Wataru)" userId="86728463-174d-4003-b4d1-7224fa51342a" providerId="ADAL" clId="{642B1B94-152B-4078-B840-790637BF7C6A}"/>
    <pc:docChg chg="undo redo custSel addSld delSld modSld sldOrd">
      <pc:chgData name="宮﨑 航(MIYAZAKI Wataru)" userId="86728463-174d-4003-b4d1-7224fa51342a" providerId="ADAL" clId="{642B1B94-152B-4078-B840-790637BF7C6A}" dt="2023-10-30T09:23:58.524" v="3348" actId="1076"/>
      <pc:docMkLst>
        <pc:docMk/>
      </pc:docMkLst>
      <pc:sldChg chg="modSp del mod ord">
        <pc:chgData name="宮﨑 航(MIYAZAKI Wataru)" userId="86728463-174d-4003-b4d1-7224fa51342a" providerId="ADAL" clId="{642B1B94-152B-4078-B840-790637BF7C6A}" dt="2023-10-30T07:47:19.721" v="2990" actId="47"/>
        <pc:sldMkLst>
          <pc:docMk/>
          <pc:sldMk cId="3859340937" sldId="261"/>
        </pc:sldMkLst>
        <pc:spChg chg="mod">
          <ac:chgData name="宮﨑 航(MIYAZAKI Wataru)" userId="86728463-174d-4003-b4d1-7224fa51342a" providerId="ADAL" clId="{642B1B94-152B-4078-B840-790637BF7C6A}" dt="2023-10-27T11:26:37.574" v="1" actId="14100"/>
          <ac:spMkLst>
            <pc:docMk/>
            <pc:sldMk cId="3859340937" sldId="261"/>
            <ac:spMk id="4" creationId="{00000000-0000-0000-0000-000000000000}"/>
          </ac:spMkLst>
        </pc:spChg>
      </pc:sldChg>
      <pc:sldChg chg="del">
        <pc:chgData name="宮﨑 航(MIYAZAKI Wataru)" userId="86728463-174d-4003-b4d1-7224fa51342a" providerId="ADAL" clId="{642B1B94-152B-4078-B840-790637BF7C6A}" dt="2023-10-30T07:47:21.993" v="2992" actId="47"/>
        <pc:sldMkLst>
          <pc:docMk/>
          <pc:sldMk cId="515527768" sldId="265"/>
        </pc:sldMkLst>
      </pc:sldChg>
      <pc:sldChg chg="del">
        <pc:chgData name="宮﨑 航(MIYAZAKI Wataru)" userId="86728463-174d-4003-b4d1-7224fa51342a" providerId="ADAL" clId="{642B1B94-152B-4078-B840-790637BF7C6A}" dt="2023-10-30T07:47:20.893" v="2991" actId="47"/>
        <pc:sldMkLst>
          <pc:docMk/>
          <pc:sldMk cId="949466427" sldId="266"/>
        </pc:sldMkLst>
      </pc:sldChg>
      <pc:sldChg chg="addSp delSp modSp new mod">
        <pc:chgData name="宮﨑 航(MIYAZAKI Wataru)" userId="86728463-174d-4003-b4d1-7224fa51342a" providerId="ADAL" clId="{642B1B94-152B-4078-B840-790637BF7C6A}" dt="2023-10-30T09:23:58.524" v="3348" actId="1076"/>
        <pc:sldMkLst>
          <pc:docMk/>
          <pc:sldMk cId="3476747648" sldId="267"/>
        </pc:sldMkLst>
        <pc:spChg chg="del">
          <ac:chgData name="宮﨑 航(MIYAZAKI Wataru)" userId="86728463-174d-4003-b4d1-7224fa51342a" providerId="ADAL" clId="{642B1B94-152B-4078-B840-790637BF7C6A}" dt="2023-10-27T11:31:15.887" v="605" actId="478"/>
          <ac:spMkLst>
            <pc:docMk/>
            <pc:sldMk cId="3476747648" sldId="267"/>
            <ac:spMk id="2" creationId="{23D148DC-AD79-34E6-1EF7-5F43F3DFF2DF}"/>
          </ac:spMkLst>
        </pc:spChg>
        <pc:spChg chg="add mod">
          <ac:chgData name="宮﨑 航(MIYAZAKI Wataru)" userId="86728463-174d-4003-b4d1-7224fa51342a" providerId="ADAL" clId="{642B1B94-152B-4078-B840-790637BF7C6A}" dt="2023-10-30T07:54:45.020" v="3011" actId="14100"/>
          <ac:spMkLst>
            <pc:docMk/>
            <pc:sldMk cId="3476747648" sldId="267"/>
            <ac:spMk id="3" creationId="{7A4A0099-8043-8B44-3AE1-532FFD9E2C2E}"/>
          </ac:spMkLst>
        </pc:spChg>
        <pc:spChg chg="add mod">
          <ac:chgData name="宮﨑 航(MIYAZAKI Wataru)" userId="86728463-174d-4003-b4d1-7224fa51342a" providerId="ADAL" clId="{642B1B94-152B-4078-B840-790637BF7C6A}" dt="2023-10-30T08:26:55.370" v="3285" actId="1076"/>
          <ac:spMkLst>
            <pc:docMk/>
            <pc:sldMk cId="3476747648" sldId="267"/>
            <ac:spMk id="4" creationId="{842DF572-61C4-BF11-8272-D042783910F1}"/>
          </ac:spMkLst>
        </pc:spChg>
        <pc:spChg chg="add mod">
          <ac:chgData name="宮﨑 航(MIYAZAKI Wataru)" userId="86728463-174d-4003-b4d1-7224fa51342a" providerId="ADAL" clId="{642B1B94-152B-4078-B840-790637BF7C6A}" dt="2023-10-30T05:02:14.099" v="959" actId="164"/>
          <ac:spMkLst>
            <pc:docMk/>
            <pc:sldMk cId="3476747648" sldId="267"/>
            <ac:spMk id="5" creationId="{CB84952E-E9D8-56BC-D1F1-885FDE13BD80}"/>
          </ac:spMkLst>
        </pc:spChg>
        <pc:spChg chg="add del mod">
          <ac:chgData name="宮﨑 航(MIYAZAKI Wataru)" userId="86728463-174d-4003-b4d1-7224fa51342a" providerId="ADAL" clId="{642B1B94-152B-4078-B840-790637BF7C6A}" dt="2023-10-27T11:40:37.247" v="681" actId="478"/>
          <ac:spMkLst>
            <pc:docMk/>
            <pc:sldMk cId="3476747648" sldId="267"/>
            <ac:spMk id="5" creationId="{E0290CE1-883A-64E3-21D4-42BD2A3E1D21}"/>
          </ac:spMkLst>
        </pc:spChg>
        <pc:spChg chg="add del mod">
          <ac:chgData name="宮﨑 航(MIYAZAKI Wataru)" userId="86728463-174d-4003-b4d1-7224fa51342a" providerId="ADAL" clId="{642B1B94-152B-4078-B840-790637BF7C6A}" dt="2023-10-27T11:35:08.132" v="651" actId="478"/>
          <ac:spMkLst>
            <pc:docMk/>
            <pc:sldMk cId="3476747648" sldId="267"/>
            <ac:spMk id="6" creationId="{3589994C-6643-B8A4-23D6-959FAC54F56B}"/>
          </ac:spMkLst>
        </pc:spChg>
        <pc:spChg chg="add del mod">
          <ac:chgData name="宮﨑 航(MIYAZAKI Wataru)" userId="86728463-174d-4003-b4d1-7224fa51342a" providerId="ADAL" clId="{642B1B94-152B-4078-B840-790637BF7C6A}" dt="2023-10-27T11:35:06.748" v="650" actId="478"/>
          <ac:spMkLst>
            <pc:docMk/>
            <pc:sldMk cId="3476747648" sldId="267"/>
            <ac:spMk id="7" creationId="{F2A8B7F4-7999-EDB6-E692-3EB55F1FA49C}"/>
          </ac:spMkLst>
        </pc:spChg>
        <pc:spChg chg="add del mod">
          <ac:chgData name="宮﨑 航(MIYAZAKI Wataru)" userId="86728463-174d-4003-b4d1-7224fa51342a" providerId="ADAL" clId="{642B1B94-152B-4078-B840-790637BF7C6A}" dt="2023-10-27T11:35:53.023" v="659" actId="478"/>
          <ac:spMkLst>
            <pc:docMk/>
            <pc:sldMk cId="3476747648" sldId="267"/>
            <ac:spMk id="8" creationId="{6E24C83C-1E5E-018D-BB03-7FE99BF4AC33}"/>
          </ac:spMkLst>
        </pc:spChg>
        <pc:spChg chg="add del mod">
          <ac:chgData name="宮﨑 航(MIYAZAKI Wataru)" userId="86728463-174d-4003-b4d1-7224fa51342a" providerId="ADAL" clId="{642B1B94-152B-4078-B840-790637BF7C6A}" dt="2023-10-27T11:35:54.164" v="660" actId="478"/>
          <ac:spMkLst>
            <pc:docMk/>
            <pc:sldMk cId="3476747648" sldId="267"/>
            <ac:spMk id="9" creationId="{67386538-5CBC-0ECA-6BF4-32E931E3D807}"/>
          </ac:spMkLst>
        </pc:spChg>
        <pc:spChg chg="add del mod">
          <ac:chgData name="宮﨑 航(MIYAZAKI Wataru)" userId="86728463-174d-4003-b4d1-7224fa51342a" providerId="ADAL" clId="{642B1B94-152B-4078-B840-790637BF7C6A}" dt="2023-10-27T11:35:55.295" v="661" actId="478"/>
          <ac:spMkLst>
            <pc:docMk/>
            <pc:sldMk cId="3476747648" sldId="267"/>
            <ac:spMk id="10" creationId="{08CB8697-C764-3BB3-4C08-71D8F459E635}"/>
          </ac:spMkLst>
        </pc:spChg>
        <pc:spChg chg="add mod">
          <ac:chgData name="宮﨑 航(MIYAZAKI Wataru)" userId="86728463-174d-4003-b4d1-7224fa51342a" providerId="ADAL" clId="{642B1B94-152B-4078-B840-790637BF7C6A}" dt="2023-10-30T05:08:14.968" v="1008" actId="164"/>
          <ac:spMkLst>
            <pc:docMk/>
            <pc:sldMk cId="3476747648" sldId="267"/>
            <ac:spMk id="10" creationId="{4A6D95D4-972E-18DE-255C-9634D1AEEDAF}"/>
          </ac:spMkLst>
        </pc:spChg>
        <pc:spChg chg="add del mod">
          <ac:chgData name="宮﨑 航(MIYAZAKI Wataru)" userId="86728463-174d-4003-b4d1-7224fa51342a" providerId="ADAL" clId="{642B1B94-152B-4078-B840-790637BF7C6A}" dt="2023-10-27T11:40:37.876" v="682" actId="478"/>
          <ac:spMkLst>
            <pc:docMk/>
            <pc:sldMk cId="3476747648" sldId="267"/>
            <ac:spMk id="11" creationId="{DA34001C-5E0E-A14C-CFB5-45190E005FCF}"/>
          </ac:spMkLst>
        </pc:spChg>
        <pc:spChg chg="add mod">
          <ac:chgData name="宮﨑 航(MIYAZAKI Wataru)" userId="86728463-174d-4003-b4d1-7224fa51342a" providerId="ADAL" clId="{642B1B94-152B-4078-B840-790637BF7C6A}" dt="2023-10-30T07:51:23.675" v="2994" actId="1076"/>
          <ac:spMkLst>
            <pc:docMk/>
            <pc:sldMk cId="3476747648" sldId="267"/>
            <ac:spMk id="12" creationId="{EAFF3B54-9597-6087-8D2F-2CDC78E1B67F}"/>
          </ac:spMkLst>
        </pc:spChg>
        <pc:spChg chg="add del mod">
          <ac:chgData name="宮﨑 航(MIYAZAKI Wataru)" userId="86728463-174d-4003-b4d1-7224fa51342a" providerId="ADAL" clId="{642B1B94-152B-4078-B840-790637BF7C6A}" dt="2023-10-27T11:40:36.625" v="680" actId="478"/>
          <ac:spMkLst>
            <pc:docMk/>
            <pc:sldMk cId="3476747648" sldId="267"/>
            <ac:spMk id="13" creationId="{3ACC3B83-AEFD-56BC-01CC-8EEC97A88B7F}"/>
          </ac:spMkLst>
        </pc:spChg>
        <pc:spChg chg="add mod">
          <ac:chgData name="宮﨑 航(MIYAZAKI Wataru)" userId="86728463-174d-4003-b4d1-7224fa51342a" providerId="ADAL" clId="{642B1B94-152B-4078-B840-790637BF7C6A}" dt="2023-10-30T05:09:21.486" v="1037" actId="164"/>
          <ac:spMkLst>
            <pc:docMk/>
            <pc:sldMk cId="3476747648" sldId="267"/>
            <ac:spMk id="13" creationId="{D00C8626-C7E5-C0EC-8C04-B93C5670481E}"/>
          </ac:spMkLst>
        </pc:spChg>
        <pc:spChg chg="add del mod">
          <ac:chgData name="宮﨑 航(MIYAZAKI Wataru)" userId="86728463-174d-4003-b4d1-7224fa51342a" providerId="ADAL" clId="{642B1B94-152B-4078-B840-790637BF7C6A}" dt="2023-10-27T11:40:35.722" v="679" actId="478"/>
          <ac:spMkLst>
            <pc:docMk/>
            <pc:sldMk cId="3476747648" sldId="267"/>
            <ac:spMk id="14" creationId="{9C04F3BD-7F03-B814-C497-88448FECDC36}"/>
          </ac:spMkLst>
        </pc:spChg>
        <pc:spChg chg="add del mod">
          <ac:chgData name="宮﨑 航(MIYAZAKI Wataru)" userId="86728463-174d-4003-b4d1-7224fa51342a" providerId="ADAL" clId="{642B1B94-152B-4078-B840-790637BF7C6A}" dt="2023-10-30T05:09:58.760" v="1040" actId="478"/>
          <ac:spMkLst>
            <pc:docMk/>
            <pc:sldMk cId="3476747648" sldId="267"/>
            <ac:spMk id="15" creationId="{7B74F90A-3CE4-D490-4AEF-96C164743871}"/>
          </ac:spMkLst>
        </pc:spChg>
        <pc:spChg chg="add del mod">
          <ac:chgData name="宮﨑 航(MIYAZAKI Wataru)" userId="86728463-174d-4003-b4d1-7224fa51342a" providerId="ADAL" clId="{642B1B94-152B-4078-B840-790637BF7C6A}" dt="2023-10-27T11:40:35.116" v="678" actId="478"/>
          <ac:spMkLst>
            <pc:docMk/>
            <pc:sldMk cId="3476747648" sldId="267"/>
            <ac:spMk id="15" creationId="{C4D6659F-B6BF-3CA1-46C7-45949D007D5A}"/>
          </ac:spMkLst>
        </pc:spChg>
        <pc:spChg chg="add mod">
          <ac:chgData name="宮﨑 航(MIYAZAKI Wataru)" userId="86728463-174d-4003-b4d1-7224fa51342a" providerId="ADAL" clId="{642B1B94-152B-4078-B840-790637BF7C6A}" dt="2023-10-30T08:22:16.171" v="3163" actId="1076"/>
          <ac:spMkLst>
            <pc:docMk/>
            <pc:sldMk cId="3476747648" sldId="267"/>
            <ac:spMk id="17" creationId="{C85EB755-B973-C07D-BF20-111E1E9255AC}"/>
          </ac:spMkLst>
        </pc:spChg>
        <pc:spChg chg="add mod">
          <ac:chgData name="宮﨑 航(MIYAZAKI Wataru)" userId="86728463-174d-4003-b4d1-7224fa51342a" providerId="ADAL" clId="{642B1B94-152B-4078-B840-790637BF7C6A}" dt="2023-10-30T09:18:04.267" v="3328" actId="1076"/>
          <ac:spMkLst>
            <pc:docMk/>
            <pc:sldMk cId="3476747648" sldId="267"/>
            <ac:spMk id="18" creationId="{F6608E1A-98FB-7C75-02D3-E5AD8674EFF8}"/>
          </ac:spMkLst>
        </pc:spChg>
        <pc:spChg chg="add del mod">
          <ac:chgData name="宮﨑 航(MIYAZAKI Wataru)" userId="86728463-174d-4003-b4d1-7224fa51342a" providerId="ADAL" clId="{642B1B94-152B-4078-B840-790637BF7C6A}" dt="2023-10-30T09:15:03.658" v="3306" actId="478"/>
          <ac:spMkLst>
            <pc:docMk/>
            <pc:sldMk cId="3476747648" sldId="267"/>
            <ac:spMk id="19" creationId="{8FF16F8F-6BA0-0F58-BF41-4530EE9A6503}"/>
          </ac:spMkLst>
        </pc:spChg>
        <pc:spChg chg="add mod">
          <ac:chgData name="宮﨑 航(MIYAZAKI Wataru)" userId="86728463-174d-4003-b4d1-7224fa51342a" providerId="ADAL" clId="{642B1B94-152B-4078-B840-790637BF7C6A}" dt="2023-10-30T07:51:45.216" v="2996" actId="1076"/>
          <ac:spMkLst>
            <pc:docMk/>
            <pc:sldMk cId="3476747648" sldId="267"/>
            <ac:spMk id="20" creationId="{B16A5CCF-D314-CE90-5972-D9423300F6B9}"/>
          </ac:spMkLst>
        </pc:spChg>
        <pc:spChg chg="add del mod">
          <ac:chgData name="宮﨑 航(MIYAZAKI Wataru)" userId="86728463-174d-4003-b4d1-7224fa51342a" providerId="ADAL" clId="{642B1B94-152B-4078-B840-790637BF7C6A}" dt="2023-10-30T08:21:42.290" v="3162" actId="1076"/>
          <ac:spMkLst>
            <pc:docMk/>
            <pc:sldMk cId="3476747648" sldId="267"/>
            <ac:spMk id="21" creationId="{48BB7395-48E0-FEC6-CB1C-DBF2530CA5B7}"/>
          </ac:spMkLst>
        </pc:spChg>
        <pc:spChg chg="add mod">
          <ac:chgData name="宮﨑 航(MIYAZAKI Wataru)" userId="86728463-174d-4003-b4d1-7224fa51342a" providerId="ADAL" clId="{642B1B94-152B-4078-B840-790637BF7C6A}" dt="2023-10-30T07:54:23.467" v="3009" actId="1076"/>
          <ac:spMkLst>
            <pc:docMk/>
            <pc:sldMk cId="3476747648" sldId="267"/>
            <ac:spMk id="23" creationId="{EE31EFC8-AB15-F914-C497-7D7DCADC0FBB}"/>
          </ac:spMkLst>
        </pc:spChg>
        <pc:spChg chg="mod">
          <ac:chgData name="宮﨑 航(MIYAZAKI Wataru)" userId="86728463-174d-4003-b4d1-7224fa51342a" providerId="ADAL" clId="{642B1B94-152B-4078-B840-790637BF7C6A}" dt="2023-10-30T07:16:39.271" v="2330"/>
          <ac:spMkLst>
            <pc:docMk/>
            <pc:sldMk cId="3476747648" sldId="267"/>
            <ac:spMk id="26" creationId="{4F20619E-10BC-6792-CAA5-729ED403BDEF}"/>
          </ac:spMkLst>
        </pc:spChg>
        <pc:spChg chg="add mod">
          <ac:chgData name="宮﨑 航(MIYAZAKI Wataru)" userId="86728463-174d-4003-b4d1-7224fa51342a" providerId="ADAL" clId="{642B1B94-152B-4078-B840-790637BF7C6A}" dt="2023-10-30T09:15:34.312" v="3311" actId="164"/>
          <ac:spMkLst>
            <pc:docMk/>
            <pc:sldMk cId="3476747648" sldId="267"/>
            <ac:spMk id="27" creationId="{6898638A-552E-148B-101D-CEC73502C47D}"/>
          </ac:spMkLst>
        </pc:spChg>
        <pc:spChg chg="add mod">
          <ac:chgData name="宮﨑 航(MIYAZAKI Wataru)" userId="86728463-174d-4003-b4d1-7224fa51342a" providerId="ADAL" clId="{642B1B94-152B-4078-B840-790637BF7C6A}" dt="2023-10-30T05:11:09.637" v="1070" actId="164"/>
          <ac:spMkLst>
            <pc:docMk/>
            <pc:sldMk cId="3476747648" sldId="267"/>
            <ac:spMk id="30" creationId="{B058A575-F0F9-797E-D0F3-D93803C04D28}"/>
          </ac:spMkLst>
        </pc:spChg>
        <pc:spChg chg="add mod">
          <ac:chgData name="宮﨑 航(MIYAZAKI Wataru)" userId="86728463-174d-4003-b4d1-7224fa51342a" providerId="ADAL" clId="{642B1B94-152B-4078-B840-790637BF7C6A}" dt="2023-10-30T05:13:00.914" v="1105" actId="164"/>
          <ac:spMkLst>
            <pc:docMk/>
            <pc:sldMk cId="3476747648" sldId="267"/>
            <ac:spMk id="33" creationId="{E69D17F9-A595-C430-4BA4-A0B0A500D00E}"/>
          </ac:spMkLst>
        </pc:spChg>
        <pc:spChg chg="add mod">
          <ac:chgData name="宮﨑 航(MIYAZAKI Wataru)" userId="86728463-174d-4003-b4d1-7224fa51342a" providerId="ADAL" clId="{642B1B94-152B-4078-B840-790637BF7C6A}" dt="2023-10-30T09:23:05.234" v="3344" actId="1076"/>
          <ac:spMkLst>
            <pc:docMk/>
            <pc:sldMk cId="3476747648" sldId="267"/>
            <ac:spMk id="35" creationId="{F43C8D44-180E-02E0-5BC7-B777FB5C8F05}"/>
          </ac:spMkLst>
        </pc:spChg>
        <pc:spChg chg="add del mod">
          <ac:chgData name="宮﨑 航(MIYAZAKI Wataru)" userId="86728463-174d-4003-b4d1-7224fa51342a" providerId="ADAL" clId="{642B1B94-152B-4078-B840-790637BF7C6A}" dt="2023-10-30T05:20:34.164" v="1375" actId="478"/>
          <ac:spMkLst>
            <pc:docMk/>
            <pc:sldMk cId="3476747648" sldId="267"/>
            <ac:spMk id="36" creationId="{02830CE8-4875-1EEB-76FF-AB9C7701985C}"/>
          </ac:spMkLst>
        </pc:spChg>
        <pc:spChg chg="mod">
          <ac:chgData name="宮﨑 航(MIYAZAKI Wataru)" userId="86728463-174d-4003-b4d1-7224fa51342a" providerId="ADAL" clId="{642B1B94-152B-4078-B840-790637BF7C6A}" dt="2023-10-30T07:19:12.733" v="2340"/>
          <ac:spMkLst>
            <pc:docMk/>
            <pc:sldMk cId="3476747648" sldId="267"/>
            <ac:spMk id="36" creationId="{7A39675B-DBB2-A4B5-FF83-563933B4D109}"/>
          </ac:spMkLst>
        </pc:spChg>
        <pc:spChg chg="add del mod">
          <ac:chgData name="宮﨑 航(MIYAZAKI Wataru)" userId="86728463-174d-4003-b4d1-7224fa51342a" providerId="ADAL" clId="{642B1B94-152B-4078-B840-790637BF7C6A}" dt="2023-10-30T05:20:35.347" v="1376" actId="478"/>
          <ac:spMkLst>
            <pc:docMk/>
            <pc:sldMk cId="3476747648" sldId="267"/>
            <ac:spMk id="37" creationId="{7B49D31B-AEA1-1F80-6C01-6706258653AD}"/>
          </ac:spMkLst>
        </pc:spChg>
        <pc:spChg chg="add del mod">
          <ac:chgData name="宮﨑 航(MIYAZAKI Wataru)" userId="86728463-174d-4003-b4d1-7224fa51342a" providerId="ADAL" clId="{642B1B94-152B-4078-B840-790637BF7C6A}" dt="2023-10-30T05:20:31.848" v="1374" actId="478"/>
          <ac:spMkLst>
            <pc:docMk/>
            <pc:sldMk cId="3476747648" sldId="267"/>
            <ac:spMk id="38" creationId="{91743DD0-A0B7-353A-5D4F-0E1DB93EDA95}"/>
          </ac:spMkLst>
        </pc:spChg>
        <pc:spChg chg="add mod">
          <ac:chgData name="宮﨑 航(MIYAZAKI Wataru)" userId="86728463-174d-4003-b4d1-7224fa51342a" providerId="ADAL" clId="{642B1B94-152B-4078-B840-790637BF7C6A}" dt="2023-10-30T05:30:19.317" v="1482" actId="164"/>
          <ac:spMkLst>
            <pc:docMk/>
            <pc:sldMk cId="3476747648" sldId="267"/>
            <ac:spMk id="39" creationId="{926304EC-8D8D-E13F-1946-D3E303A89D48}"/>
          </ac:spMkLst>
        </pc:spChg>
        <pc:spChg chg="add del mod">
          <ac:chgData name="宮﨑 航(MIYAZAKI Wataru)" userId="86728463-174d-4003-b4d1-7224fa51342a" providerId="ADAL" clId="{642B1B94-152B-4078-B840-790637BF7C6A}" dt="2023-10-30T05:30:51.372" v="1487" actId="478"/>
          <ac:spMkLst>
            <pc:docMk/>
            <pc:sldMk cId="3476747648" sldId="267"/>
            <ac:spMk id="40" creationId="{0ED11C8C-B43D-9363-7A69-1697E3A2C7F4}"/>
          </ac:spMkLst>
        </pc:spChg>
        <pc:spChg chg="mod">
          <ac:chgData name="宮﨑 航(MIYAZAKI Wataru)" userId="86728463-174d-4003-b4d1-7224fa51342a" providerId="ADAL" clId="{642B1B94-152B-4078-B840-790637BF7C6A}" dt="2023-10-30T07:19:41.882" v="2344"/>
          <ac:spMkLst>
            <pc:docMk/>
            <pc:sldMk cId="3476747648" sldId="267"/>
            <ac:spMk id="41" creationId="{C9071F08-76B0-6961-57D7-48341A4BA039}"/>
          </ac:spMkLst>
        </pc:spChg>
        <pc:spChg chg="mod">
          <ac:chgData name="宮﨑 航(MIYAZAKI Wataru)" userId="86728463-174d-4003-b4d1-7224fa51342a" providerId="ADAL" clId="{642B1B94-152B-4078-B840-790637BF7C6A}" dt="2023-10-30T09:22:38.176" v="3337"/>
          <ac:spMkLst>
            <pc:docMk/>
            <pc:sldMk cId="3476747648" sldId="267"/>
            <ac:spMk id="41" creationId="{DEC1B635-E5DE-2110-25B1-AF0046F677B0}"/>
          </ac:spMkLst>
        </pc:spChg>
        <pc:spChg chg="add del mod">
          <ac:chgData name="宮﨑 航(MIYAZAKI Wataru)" userId="86728463-174d-4003-b4d1-7224fa51342a" providerId="ADAL" clId="{642B1B94-152B-4078-B840-790637BF7C6A}" dt="2023-10-30T05:30:52.629" v="1488" actId="478"/>
          <ac:spMkLst>
            <pc:docMk/>
            <pc:sldMk cId="3476747648" sldId="267"/>
            <ac:spMk id="41" creationId="{FFF7527E-BDDC-B656-0469-F395084C795F}"/>
          </ac:spMkLst>
        </pc:spChg>
        <pc:spChg chg="add mod">
          <ac:chgData name="宮﨑 航(MIYAZAKI Wataru)" userId="86728463-174d-4003-b4d1-7224fa51342a" providerId="ADAL" clId="{642B1B94-152B-4078-B840-790637BF7C6A}" dt="2023-10-30T08:57:54.071" v="3286" actId="1076"/>
          <ac:spMkLst>
            <pc:docMk/>
            <pc:sldMk cId="3476747648" sldId="267"/>
            <ac:spMk id="42" creationId="{3289B264-57B5-0D82-4BC7-4F0C658C4E60}"/>
          </ac:spMkLst>
        </pc:spChg>
        <pc:spChg chg="add mod">
          <ac:chgData name="宮﨑 航(MIYAZAKI Wataru)" userId="86728463-174d-4003-b4d1-7224fa51342a" providerId="ADAL" clId="{642B1B94-152B-4078-B840-790637BF7C6A}" dt="2023-10-30T05:32:19.977" v="1500" actId="164"/>
          <ac:spMkLst>
            <pc:docMk/>
            <pc:sldMk cId="3476747648" sldId="267"/>
            <ac:spMk id="43" creationId="{28342E96-9D7F-4827-478A-77D4AD26D768}"/>
          </ac:spMkLst>
        </pc:spChg>
        <pc:spChg chg="add mod">
          <ac:chgData name="宮﨑 航(MIYAZAKI Wataru)" userId="86728463-174d-4003-b4d1-7224fa51342a" providerId="ADAL" clId="{642B1B94-152B-4078-B840-790637BF7C6A}" dt="2023-10-30T07:21:01.456" v="2352" actId="1076"/>
          <ac:spMkLst>
            <pc:docMk/>
            <pc:sldMk cId="3476747648" sldId="267"/>
            <ac:spMk id="49" creationId="{2732DDB4-F279-755E-23D2-27F54FC6F157}"/>
          </ac:spMkLst>
        </pc:spChg>
        <pc:spChg chg="add del mod">
          <ac:chgData name="宮﨑 航(MIYAZAKI Wataru)" userId="86728463-174d-4003-b4d1-7224fa51342a" providerId="ADAL" clId="{642B1B94-152B-4078-B840-790637BF7C6A}" dt="2023-10-30T09:12:05.642" v="3288" actId="478"/>
          <ac:spMkLst>
            <pc:docMk/>
            <pc:sldMk cId="3476747648" sldId="267"/>
            <ac:spMk id="52" creationId="{44EE5FFE-0373-8B26-763D-42C33111157E}"/>
          </ac:spMkLst>
        </pc:spChg>
        <pc:spChg chg="add mod">
          <ac:chgData name="宮﨑 航(MIYAZAKI Wataru)" userId="86728463-174d-4003-b4d1-7224fa51342a" providerId="ADAL" clId="{642B1B94-152B-4078-B840-790637BF7C6A}" dt="2023-10-30T09:16:34.826" v="3318" actId="1076"/>
          <ac:spMkLst>
            <pc:docMk/>
            <pc:sldMk cId="3476747648" sldId="267"/>
            <ac:spMk id="54" creationId="{886F7AAE-92FE-A9F7-0638-4A014A708C54}"/>
          </ac:spMkLst>
        </pc:spChg>
        <pc:spChg chg="mod">
          <ac:chgData name="宮﨑 航(MIYAZAKI Wataru)" userId="86728463-174d-4003-b4d1-7224fa51342a" providerId="ADAL" clId="{642B1B94-152B-4078-B840-790637BF7C6A}" dt="2023-10-30T05:43:21.977" v="1764"/>
          <ac:spMkLst>
            <pc:docMk/>
            <pc:sldMk cId="3476747648" sldId="267"/>
            <ac:spMk id="57" creationId="{7AF7A003-1D45-E313-4DC8-AA1116C201D8}"/>
          </ac:spMkLst>
        </pc:spChg>
        <pc:spChg chg="mod">
          <ac:chgData name="宮﨑 航(MIYAZAKI Wataru)" userId="86728463-174d-4003-b4d1-7224fa51342a" providerId="ADAL" clId="{642B1B94-152B-4078-B840-790637BF7C6A}" dt="2023-10-30T05:44:01.628" v="1766"/>
          <ac:spMkLst>
            <pc:docMk/>
            <pc:sldMk cId="3476747648" sldId="267"/>
            <ac:spMk id="60" creationId="{18132B1E-2A5D-5DFD-4776-A625224D3A4B}"/>
          </ac:spMkLst>
        </pc:spChg>
        <pc:spChg chg="add del mod">
          <ac:chgData name="宮﨑 航(MIYAZAKI Wataru)" userId="86728463-174d-4003-b4d1-7224fa51342a" providerId="ADAL" clId="{642B1B94-152B-4078-B840-790637BF7C6A}" dt="2023-10-30T09:12:19.648" v="3293" actId="478"/>
          <ac:spMkLst>
            <pc:docMk/>
            <pc:sldMk cId="3476747648" sldId="267"/>
            <ac:spMk id="62" creationId="{04DE6252-DE14-93D8-6472-F6C67C3A021B}"/>
          </ac:spMkLst>
        </pc:spChg>
        <pc:spChg chg="mod">
          <ac:chgData name="宮﨑 航(MIYAZAKI Wataru)" userId="86728463-174d-4003-b4d1-7224fa51342a" providerId="ADAL" clId="{642B1B94-152B-4078-B840-790637BF7C6A}" dt="2023-10-30T09:22:44.202" v="3338"/>
          <ac:spMkLst>
            <pc:docMk/>
            <pc:sldMk cId="3476747648" sldId="267"/>
            <ac:spMk id="62" creationId="{72A3B776-1059-E418-BA17-777CD465243C}"/>
          </ac:spMkLst>
        </pc:spChg>
        <pc:spChg chg="add mod">
          <ac:chgData name="宮﨑 航(MIYAZAKI Wataru)" userId="86728463-174d-4003-b4d1-7224fa51342a" providerId="ADAL" clId="{642B1B94-152B-4078-B840-790637BF7C6A}" dt="2023-10-30T08:00:16.945" v="3071" actId="1076"/>
          <ac:spMkLst>
            <pc:docMk/>
            <pc:sldMk cId="3476747648" sldId="267"/>
            <ac:spMk id="63" creationId="{3E404DB7-290E-9E66-476F-4A6DBD45EF00}"/>
          </ac:spMkLst>
        </pc:spChg>
        <pc:spChg chg="mod">
          <ac:chgData name="宮﨑 航(MIYAZAKI Wataru)" userId="86728463-174d-4003-b4d1-7224fa51342a" providerId="ADAL" clId="{642B1B94-152B-4078-B840-790637BF7C6A}" dt="2023-10-30T05:46:45.987" v="1774"/>
          <ac:spMkLst>
            <pc:docMk/>
            <pc:sldMk cId="3476747648" sldId="267"/>
            <ac:spMk id="63" creationId="{A57E8CB4-FAB5-F6A1-492F-19419C3CE4BA}"/>
          </ac:spMkLst>
        </pc:spChg>
        <pc:spChg chg="add mod">
          <ac:chgData name="宮﨑 航(MIYAZAKI Wataru)" userId="86728463-174d-4003-b4d1-7224fa51342a" providerId="ADAL" clId="{642B1B94-152B-4078-B840-790637BF7C6A}" dt="2023-10-30T09:17:14.207" v="3322" actId="1076"/>
          <ac:spMkLst>
            <pc:docMk/>
            <pc:sldMk cId="3476747648" sldId="267"/>
            <ac:spMk id="1024" creationId="{7BB4428D-CA38-A24F-2EF0-35E7231DE121}"/>
          </ac:spMkLst>
        </pc:spChg>
        <pc:spChg chg="add mod">
          <ac:chgData name="宮﨑 航(MIYAZAKI Wataru)" userId="86728463-174d-4003-b4d1-7224fa51342a" providerId="ADAL" clId="{642B1B94-152B-4078-B840-790637BF7C6A}" dt="2023-10-30T05:48:16.520" v="1821" actId="1076"/>
          <ac:spMkLst>
            <pc:docMk/>
            <pc:sldMk cId="3476747648" sldId="267"/>
            <ac:spMk id="1025" creationId="{DCD3E562-16C7-9379-3728-9B8CF411A546}"/>
          </ac:spMkLst>
        </pc:spChg>
        <pc:spChg chg="add mod">
          <ac:chgData name="宮﨑 航(MIYAZAKI Wataru)" userId="86728463-174d-4003-b4d1-7224fa51342a" providerId="ADAL" clId="{642B1B94-152B-4078-B840-790637BF7C6A}" dt="2023-10-30T09:13:13.420" v="3297" actId="14100"/>
          <ac:spMkLst>
            <pc:docMk/>
            <pc:sldMk cId="3476747648" sldId="267"/>
            <ac:spMk id="1026" creationId="{1708235D-E9D1-9380-3FBF-B1C94F117CDB}"/>
          </ac:spMkLst>
        </pc:spChg>
        <pc:spChg chg="add mod">
          <ac:chgData name="宮﨑 航(MIYAZAKI Wataru)" userId="86728463-174d-4003-b4d1-7224fa51342a" providerId="ADAL" clId="{642B1B94-152B-4078-B840-790637BF7C6A}" dt="2023-10-30T05:48:23.044" v="1823" actId="20577"/>
          <ac:spMkLst>
            <pc:docMk/>
            <pc:sldMk cId="3476747648" sldId="267"/>
            <ac:spMk id="1027" creationId="{5FBE18FF-D247-4E58-AE31-304245BE0D76}"/>
          </ac:spMkLst>
        </pc:spChg>
        <pc:spChg chg="mod">
          <ac:chgData name="宮﨑 航(MIYAZAKI Wataru)" userId="86728463-174d-4003-b4d1-7224fa51342a" providerId="ADAL" clId="{642B1B94-152B-4078-B840-790637BF7C6A}" dt="2023-10-30T08:09:37.512" v="3132"/>
          <ac:spMkLst>
            <pc:docMk/>
            <pc:sldMk cId="3476747648" sldId="267"/>
            <ac:spMk id="1033" creationId="{2CD2455C-0EC6-4CD3-82DA-FDE7893E427A}"/>
          </ac:spMkLst>
        </pc:spChg>
        <pc:spChg chg="mod">
          <ac:chgData name="宮﨑 航(MIYAZAKI Wataru)" userId="86728463-174d-4003-b4d1-7224fa51342a" providerId="ADAL" clId="{642B1B94-152B-4078-B840-790637BF7C6A}" dt="2023-10-30T08:10:09.981" v="3136"/>
          <ac:spMkLst>
            <pc:docMk/>
            <pc:sldMk cId="3476747648" sldId="267"/>
            <ac:spMk id="1037" creationId="{9CFB84D3-E7CC-7E94-9CF2-F20AAB2AED24}"/>
          </ac:spMkLst>
        </pc:spChg>
        <pc:spChg chg="add mod ord">
          <ac:chgData name="宮﨑 航(MIYAZAKI Wataru)" userId="86728463-174d-4003-b4d1-7224fa51342a" providerId="ADAL" clId="{642B1B94-152B-4078-B840-790637BF7C6A}" dt="2023-10-30T05:52:23.232" v="1866" actId="164"/>
          <ac:spMkLst>
            <pc:docMk/>
            <pc:sldMk cId="3476747648" sldId="267"/>
            <ac:spMk id="1041" creationId="{E8E1FEAE-9B18-9EB7-DAA0-81B6375D6614}"/>
          </ac:spMkLst>
        </pc:spChg>
        <pc:spChg chg="add mod">
          <ac:chgData name="宮﨑 航(MIYAZAKI Wataru)" userId="86728463-174d-4003-b4d1-7224fa51342a" providerId="ADAL" clId="{642B1B94-152B-4078-B840-790637BF7C6A}" dt="2023-10-30T05:52:54.128" v="1870" actId="164"/>
          <ac:spMkLst>
            <pc:docMk/>
            <pc:sldMk cId="3476747648" sldId="267"/>
            <ac:spMk id="1042" creationId="{E0036074-D87F-C465-E8DE-99B887260446}"/>
          </ac:spMkLst>
        </pc:spChg>
        <pc:spChg chg="mod">
          <ac:chgData name="宮﨑 航(MIYAZAKI Wataru)" userId="86728463-174d-4003-b4d1-7224fa51342a" providerId="ADAL" clId="{642B1B94-152B-4078-B840-790637BF7C6A}" dt="2023-10-30T09:22:46.568" v="3339"/>
          <ac:spMkLst>
            <pc:docMk/>
            <pc:sldMk cId="3476747648" sldId="267"/>
            <ac:spMk id="1044" creationId="{52B81B1C-53F0-FC5E-BA11-EC9F6D144F3A}"/>
          </ac:spMkLst>
        </pc:spChg>
        <pc:spChg chg="mod">
          <ac:chgData name="宮﨑 航(MIYAZAKI Wataru)" userId="86728463-174d-4003-b4d1-7224fa51342a" providerId="ADAL" clId="{642B1B94-152B-4078-B840-790637BF7C6A}" dt="2023-10-30T07:29:13.080" v="2726"/>
          <ac:spMkLst>
            <pc:docMk/>
            <pc:sldMk cId="3476747648" sldId="267"/>
            <ac:spMk id="1046" creationId="{1777B253-9C8E-AF5F-5F7A-E07D2CAC2FCA}"/>
          </ac:spMkLst>
        </pc:spChg>
        <pc:spChg chg="mod topLvl">
          <ac:chgData name="宮﨑 航(MIYAZAKI Wataru)" userId="86728463-174d-4003-b4d1-7224fa51342a" providerId="ADAL" clId="{642B1B94-152B-4078-B840-790637BF7C6A}" dt="2023-10-30T05:54:16.779" v="1883" actId="478"/>
          <ac:spMkLst>
            <pc:docMk/>
            <pc:sldMk cId="3476747648" sldId="267"/>
            <ac:spMk id="1047" creationId="{5E47CE8A-33CB-B280-0903-1B5D1B2D7DB0}"/>
          </ac:spMkLst>
        </pc:spChg>
        <pc:spChg chg="add del mod">
          <ac:chgData name="宮﨑 航(MIYAZAKI Wataru)" userId="86728463-174d-4003-b4d1-7224fa51342a" providerId="ADAL" clId="{642B1B94-152B-4078-B840-790637BF7C6A}" dt="2023-10-30T09:12:08.713" v="3289" actId="478"/>
          <ac:spMkLst>
            <pc:docMk/>
            <pc:sldMk cId="3476747648" sldId="267"/>
            <ac:spMk id="1049" creationId="{3909A3DC-30FF-E855-ECBE-0337195A4CAA}"/>
          </ac:spMkLst>
        </pc:spChg>
        <pc:spChg chg="add mod">
          <ac:chgData name="宮﨑 航(MIYAZAKI Wataru)" userId="86728463-174d-4003-b4d1-7224fa51342a" providerId="ADAL" clId="{642B1B94-152B-4078-B840-790637BF7C6A}" dt="2023-10-30T06:02:04.548" v="1920" actId="164"/>
          <ac:spMkLst>
            <pc:docMk/>
            <pc:sldMk cId="3476747648" sldId="267"/>
            <ac:spMk id="1051" creationId="{A3CEEC74-CD48-0E60-A9DF-9D316579DBF1}"/>
          </ac:spMkLst>
        </pc:spChg>
        <pc:spChg chg="add mod">
          <ac:chgData name="宮﨑 航(MIYAZAKI Wataru)" userId="86728463-174d-4003-b4d1-7224fa51342a" providerId="ADAL" clId="{642B1B94-152B-4078-B840-790637BF7C6A}" dt="2023-10-30T09:17:45.073" v="3325" actId="1076"/>
          <ac:spMkLst>
            <pc:docMk/>
            <pc:sldMk cId="3476747648" sldId="267"/>
            <ac:spMk id="1053" creationId="{FFD48577-A2BF-98BF-4831-594A2BF56E7D}"/>
          </ac:spMkLst>
        </pc:spChg>
        <pc:spChg chg="mod">
          <ac:chgData name="宮﨑 航(MIYAZAKI Wataru)" userId="86728463-174d-4003-b4d1-7224fa51342a" providerId="ADAL" clId="{642B1B94-152B-4078-B840-790637BF7C6A}" dt="2023-10-30T06:06:19.115" v="2206"/>
          <ac:spMkLst>
            <pc:docMk/>
            <pc:sldMk cId="3476747648" sldId="267"/>
            <ac:spMk id="1058" creationId="{D343BFFD-EB95-F2AB-BD5F-7BC1781DF714}"/>
          </ac:spMkLst>
        </pc:spChg>
        <pc:spChg chg="mod">
          <ac:chgData name="宮﨑 航(MIYAZAKI Wataru)" userId="86728463-174d-4003-b4d1-7224fa51342a" providerId="ADAL" clId="{642B1B94-152B-4078-B840-790637BF7C6A}" dt="2023-10-30T06:06:39.582" v="2208"/>
          <ac:spMkLst>
            <pc:docMk/>
            <pc:sldMk cId="3476747648" sldId="267"/>
            <ac:spMk id="1061" creationId="{2F93C9F6-980B-E441-A79C-D30739FCD0F7}"/>
          </ac:spMkLst>
        </pc:spChg>
        <pc:spChg chg="mod">
          <ac:chgData name="宮﨑 航(MIYAZAKI Wataru)" userId="86728463-174d-4003-b4d1-7224fa51342a" providerId="ADAL" clId="{642B1B94-152B-4078-B840-790637BF7C6A}" dt="2023-10-30T06:07:00.656" v="2210"/>
          <ac:spMkLst>
            <pc:docMk/>
            <pc:sldMk cId="3476747648" sldId="267"/>
            <ac:spMk id="1063" creationId="{D7F31F7D-9168-C59B-4363-7B070A18DDA6}"/>
          </ac:spMkLst>
        </pc:spChg>
        <pc:spChg chg="add mod">
          <ac:chgData name="宮﨑 航(MIYAZAKI Wataru)" userId="86728463-174d-4003-b4d1-7224fa51342a" providerId="ADAL" clId="{642B1B94-152B-4078-B840-790637BF7C6A}" dt="2023-10-30T06:08:46.085" v="2223" actId="14100"/>
          <ac:spMkLst>
            <pc:docMk/>
            <pc:sldMk cId="3476747648" sldId="267"/>
            <ac:spMk id="1067" creationId="{BF8AA826-A2CF-D0D8-F9FF-8AB478E82A69}"/>
          </ac:spMkLst>
        </pc:spChg>
        <pc:spChg chg="add del mod">
          <ac:chgData name="宮﨑 航(MIYAZAKI Wataru)" userId="86728463-174d-4003-b4d1-7224fa51342a" providerId="ADAL" clId="{642B1B94-152B-4078-B840-790637BF7C6A}" dt="2023-10-30T09:12:11.059" v="3290" actId="478"/>
          <ac:spMkLst>
            <pc:docMk/>
            <pc:sldMk cId="3476747648" sldId="267"/>
            <ac:spMk id="1068" creationId="{4A9244DF-9109-EF98-11D6-39291BBFD06B}"/>
          </ac:spMkLst>
        </pc:spChg>
        <pc:spChg chg="mod">
          <ac:chgData name="宮﨑 航(MIYAZAKI Wataru)" userId="86728463-174d-4003-b4d1-7224fa51342a" providerId="ADAL" clId="{642B1B94-152B-4078-B840-790637BF7C6A}" dt="2023-10-30T06:11:09.127" v="2231"/>
          <ac:spMkLst>
            <pc:docMk/>
            <pc:sldMk cId="3476747648" sldId="267"/>
            <ac:spMk id="1071" creationId="{254DC080-35C8-DD2A-DE6F-E6A9001EDC78}"/>
          </ac:spMkLst>
        </pc:spChg>
        <pc:spChg chg="mod">
          <ac:chgData name="宮﨑 航(MIYAZAKI Wataru)" userId="86728463-174d-4003-b4d1-7224fa51342a" providerId="ADAL" clId="{642B1B94-152B-4078-B840-790637BF7C6A}" dt="2023-10-30T09:15:43.259" v="3312"/>
          <ac:spMkLst>
            <pc:docMk/>
            <pc:sldMk cId="3476747648" sldId="267"/>
            <ac:spMk id="1072" creationId="{27FA64C3-1D19-A335-61BC-EBE4A0390F70}"/>
          </ac:spMkLst>
        </pc:spChg>
        <pc:spChg chg="add mod">
          <ac:chgData name="宮﨑 航(MIYAZAKI Wataru)" userId="86728463-174d-4003-b4d1-7224fa51342a" providerId="ADAL" clId="{642B1B94-152B-4078-B840-790637BF7C6A}" dt="2023-10-30T08:00:25.473" v="3073" actId="1076"/>
          <ac:spMkLst>
            <pc:docMk/>
            <pc:sldMk cId="3476747648" sldId="267"/>
            <ac:spMk id="1073" creationId="{BEDC0060-7C29-0AF5-1AAC-E0F4521EF7A8}"/>
          </ac:spMkLst>
        </pc:spChg>
        <pc:spChg chg="add mod">
          <ac:chgData name="宮﨑 航(MIYAZAKI Wataru)" userId="86728463-174d-4003-b4d1-7224fa51342a" providerId="ADAL" clId="{642B1B94-152B-4078-B840-790637BF7C6A}" dt="2023-10-30T09:17:51.303" v="3326" actId="1076"/>
          <ac:spMkLst>
            <pc:docMk/>
            <pc:sldMk cId="3476747648" sldId="267"/>
            <ac:spMk id="1074" creationId="{BED69DCE-761D-59F0-DDFD-9C61157F8717}"/>
          </ac:spMkLst>
        </pc:spChg>
        <pc:spChg chg="mod">
          <ac:chgData name="宮﨑 航(MIYAZAKI Wataru)" userId="86728463-174d-4003-b4d1-7224fa51342a" providerId="ADAL" clId="{642B1B94-152B-4078-B840-790637BF7C6A}" dt="2023-10-30T06:24:28.357" v="2307"/>
          <ac:spMkLst>
            <pc:docMk/>
            <pc:sldMk cId="3476747648" sldId="267"/>
            <ac:spMk id="1078" creationId="{7D64E45A-CF31-DB65-2C94-9D11BD4E34F9}"/>
          </ac:spMkLst>
        </pc:spChg>
        <pc:spChg chg="mod">
          <ac:chgData name="宮﨑 航(MIYAZAKI Wataru)" userId="86728463-174d-4003-b4d1-7224fa51342a" providerId="ADAL" clId="{642B1B94-152B-4078-B840-790637BF7C6A}" dt="2023-10-30T09:22:49.515" v="3340"/>
          <ac:spMkLst>
            <pc:docMk/>
            <pc:sldMk cId="3476747648" sldId="267"/>
            <ac:spMk id="1080" creationId="{CC94F3DC-261D-ED80-2FD7-9EFE25BC28A1}"/>
          </ac:spMkLst>
        </pc:spChg>
        <pc:spChg chg="mod">
          <ac:chgData name="宮﨑 航(MIYAZAKI Wataru)" userId="86728463-174d-4003-b4d1-7224fa51342a" providerId="ADAL" clId="{642B1B94-152B-4078-B840-790637BF7C6A}" dt="2023-10-30T06:24:43.982" v="2309"/>
          <ac:spMkLst>
            <pc:docMk/>
            <pc:sldMk cId="3476747648" sldId="267"/>
            <ac:spMk id="1081" creationId="{A375E213-449B-DC7B-DB0E-60A098C60DF7}"/>
          </ac:spMkLst>
        </pc:spChg>
        <pc:spChg chg="add mod">
          <ac:chgData name="宮﨑 航(MIYAZAKI Wataru)" userId="86728463-174d-4003-b4d1-7224fa51342a" providerId="ADAL" clId="{642B1B94-152B-4078-B840-790637BF7C6A}" dt="2023-10-30T06:25:12.907" v="2312" actId="1076"/>
          <ac:spMkLst>
            <pc:docMk/>
            <pc:sldMk cId="3476747648" sldId="267"/>
            <ac:spMk id="1083" creationId="{90C38A6A-5EF4-21B2-090E-7C5870B54163}"/>
          </ac:spMkLst>
        </pc:spChg>
        <pc:spChg chg="mod">
          <ac:chgData name="宮﨑 航(MIYAZAKI Wataru)" userId="86728463-174d-4003-b4d1-7224fa51342a" providerId="ADAL" clId="{642B1B94-152B-4078-B840-790637BF7C6A}" dt="2023-10-30T09:22:54.575" v="3341"/>
          <ac:spMkLst>
            <pc:docMk/>
            <pc:sldMk cId="3476747648" sldId="267"/>
            <ac:spMk id="1084" creationId="{58D168D6-764C-17A4-0531-0818207D084A}"/>
          </ac:spMkLst>
        </pc:spChg>
        <pc:spChg chg="add del mod">
          <ac:chgData name="宮﨑 航(MIYAZAKI Wataru)" userId="86728463-174d-4003-b4d1-7224fa51342a" providerId="ADAL" clId="{642B1B94-152B-4078-B840-790637BF7C6A}" dt="2023-10-30T09:12:14.148" v="3291" actId="478"/>
          <ac:spMkLst>
            <pc:docMk/>
            <pc:sldMk cId="3476747648" sldId="267"/>
            <ac:spMk id="1084" creationId="{C6107A34-6173-C38D-4CF9-A18D41848898}"/>
          </ac:spMkLst>
        </pc:spChg>
        <pc:spChg chg="mod">
          <ac:chgData name="宮﨑 航(MIYAZAKI Wataru)" userId="86728463-174d-4003-b4d1-7224fa51342a" providerId="ADAL" clId="{642B1B94-152B-4078-B840-790637BF7C6A}" dt="2023-10-30T07:29:36.237" v="2728"/>
          <ac:spMkLst>
            <pc:docMk/>
            <pc:sldMk cId="3476747648" sldId="267"/>
            <ac:spMk id="1085" creationId="{AAF25A07-F865-831F-B820-70ABA69E9D47}"/>
          </ac:spMkLst>
        </pc:spChg>
        <pc:spChg chg="mod">
          <ac:chgData name="宮﨑 航(MIYAZAKI Wataru)" userId="86728463-174d-4003-b4d1-7224fa51342a" providerId="ADAL" clId="{642B1B94-152B-4078-B840-790637BF7C6A}" dt="2023-10-30T09:15:45.357" v="3313"/>
          <ac:spMkLst>
            <pc:docMk/>
            <pc:sldMk cId="3476747648" sldId="267"/>
            <ac:spMk id="1087" creationId="{85606D8E-0CC2-C92D-867A-330A0442D11E}"/>
          </ac:spMkLst>
        </pc:spChg>
        <pc:spChg chg="add mod">
          <ac:chgData name="宮﨑 航(MIYAZAKI Wataru)" userId="86728463-174d-4003-b4d1-7224fa51342a" providerId="ADAL" clId="{642B1B94-152B-4078-B840-790637BF7C6A}" dt="2023-10-30T07:31:44.006" v="2738" actId="1076"/>
          <ac:spMkLst>
            <pc:docMk/>
            <pc:sldMk cId="3476747648" sldId="267"/>
            <ac:spMk id="1089" creationId="{B2003B11-CE4D-9D6B-0424-0E4867368A4D}"/>
          </ac:spMkLst>
        </pc:spChg>
        <pc:spChg chg="add del mod">
          <ac:chgData name="宮﨑 航(MIYAZAKI Wataru)" userId="86728463-174d-4003-b4d1-7224fa51342a" providerId="ADAL" clId="{642B1B94-152B-4078-B840-790637BF7C6A}" dt="2023-10-30T09:12:16.955" v="3292" actId="478"/>
          <ac:spMkLst>
            <pc:docMk/>
            <pc:sldMk cId="3476747648" sldId="267"/>
            <ac:spMk id="1090" creationId="{5FA19498-713F-65DD-DF53-9E9A7C180399}"/>
          </ac:spMkLst>
        </pc:spChg>
        <pc:spChg chg="add mod">
          <ac:chgData name="宮﨑 航(MIYAZAKI Wataru)" userId="86728463-174d-4003-b4d1-7224fa51342a" providerId="ADAL" clId="{642B1B94-152B-4078-B840-790637BF7C6A}" dt="2023-10-30T08:00:22.479" v="3072" actId="1076"/>
          <ac:spMkLst>
            <pc:docMk/>
            <pc:sldMk cId="3476747648" sldId="267"/>
            <ac:spMk id="1091" creationId="{2D156485-2B2E-C1ED-177A-F5CD01D4F675}"/>
          </ac:spMkLst>
        </pc:spChg>
        <pc:spChg chg="add mod">
          <ac:chgData name="宮﨑 航(MIYAZAKI Wataru)" userId="86728463-174d-4003-b4d1-7224fa51342a" providerId="ADAL" clId="{642B1B94-152B-4078-B840-790637BF7C6A}" dt="2023-10-30T09:16:46.516" v="3321" actId="1076"/>
          <ac:spMkLst>
            <pc:docMk/>
            <pc:sldMk cId="3476747648" sldId="267"/>
            <ac:spMk id="1092" creationId="{A79AF1CB-DC6A-5504-2176-5DA9F53E566E}"/>
          </ac:spMkLst>
        </pc:spChg>
        <pc:spChg chg="add mod">
          <ac:chgData name="宮﨑 航(MIYAZAKI Wataru)" userId="86728463-174d-4003-b4d1-7224fa51342a" providerId="ADAL" clId="{642B1B94-152B-4078-B840-790637BF7C6A}" dt="2023-10-30T07:45:37.006" v="2989" actId="14100"/>
          <ac:spMkLst>
            <pc:docMk/>
            <pc:sldMk cId="3476747648" sldId="267"/>
            <ac:spMk id="1093" creationId="{24F1CAC7-48B8-6529-EF7F-345BA15FD70E}"/>
          </ac:spMkLst>
        </pc:spChg>
        <pc:spChg chg="mod">
          <ac:chgData name="宮﨑 航(MIYAZAKI Wataru)" userId="86728463-174d-4003-b4d1-7224fa51342a" providerId="ADAL" clId="{642B1B94-152B-4078-B840-790637BF7C6A}" dt="2023-10-30T07:39:10.674" v="2917"/>
          <ac:spMkLst>
            <pc:docMk/>
            <pc:sldMk cId="3476747648" sldId="267"/>
            <ac:spMk id="1095" creationId="{208D6236-D337-98E1-5FC9-8E9D3A78F92F}"/>
          </ac:spMkLst>
        </pc:spChg>
        <pc:spChg chg="add mod">
          <ac:chgData name="宮﨑 航(MIYAZAKI Wataru)" userId="86728463-174d-4003-b4d1-7224fa51342a" providerId="ADAL" clId="{642B1B94-152B-4078-B840-790637BF7C6A}" dt="2023-10-30T07:59:58.606" v="3069" actId="14100"/>
          <ac:spMkLst>
            <pc:docMk/>
            <pc:sldMk cId="3476747648" sldId="267"/>
            <ac:spMk id="1097" creationId="{0D1A4E49-B07B-4CC9-A185-3831211524CA}"/>
          </ac:spMkLst>
        </pc:spChg>
        <pc:spChg chg="add mod">
          <ac:chgData name="宮﨑 航(MIYAZAKI Wataru)" userId="86728463-174d-4003-b4d1-7224fa51342a" providerId="ADAL" clId="{642B1B94-152B-4078-B840-790637BF7C6A}" dt="2023-10-30T08:00:53.331" v="3082" actId="20577"/>
          <ac:spMkLst>
            <pc:docMk/>
            <pc:sldMk cId="3476747648" sldId="267"/>
            <ac:spMk id="1098" creationId="{8152FED2-4B83-CFFD-3C90-4ABF308C7E35}"/>
          </ac:spMkLst>
        </pc:spChg>
        <pc:spChg chg="add mod">
          <ac:chgData name="宮﨑 航(MIYAZAKI Wataru)" userId="86728463-174d-4003-b4d1-7224fa51342a" providerId="ADAL" clId="{642B1B94-152B-4078-B840-790637BF7C6A}" dt="2023-10-30T08:01:15.015" v="3094" actId="20577"/>
          <ac:spMkLst>
            <pc:docMk/>
            <pc:sldMk cId="3476747648" sldId="267"/>
            <ac:spMk id="1099" creationId="{A6D0FF71-F10B-1D07-1C1C-6A50376DE242}"/>
          </ac:spMkLst>
        </pc:spChg>
        <pc:spChg chg="add mod">
          <ac:chgData name="宮﨑 航(MIYAZAKI Wataru)" userId="86728463-174d-4003-b4d1-7224fa51342a" providerId="ADAL" clId="{642B1B94-152B-4078-B840-790637BF7C6A}" dt="2023-10-30T08:01:40.915" v="3102" actId="20577"/>
          <ac:spMkLst>
            <pc:docMk/>
            <pc:sldMk cId="3476747648" sldId="267"/>
            <ac:spMk id="1100" creationId="{DC9D3CC3-D3BA-F6F4-486E-2E60E2E592CA}"/>
          </ac:spMkLst>
        </pc:spChg>
        <pc:spChg chg="add mod">
          <ac:chgData name="宮﨑 航(MIYAZAKI Wataru)" userId="86728463-174d-4003-b4d1-7224fa51342a" providerId="ADAL" clId="{642B1B94-152B-4078-B840-790637BF7C6A}" dt="2023-10-30T08:02:20.053" v="3120"/>
          <ac:spMkLst>
            <pc:docMk/>
            <pc:sldMk cId="3476747648" sldId="267"/>
            <ac:spMk id="1101" creationId="{B1C0229C-8260-6845-2769-4AB1420D3F03}"/>
          </ac:spMkLst>
        </pc:spChg>
        <pc:spChg chg="add mod">
          <ac:chgData name="宮﨑 航(MIYAZAKI Wataru)" userId="86728463-174d-4003-b4d1-7224fa51342a" providerId="ADAL" clId="{642B1B94-152B-4078-B840-790637BF7C6A}" dt="2023-10-30T08:02:51.752" v="3130" actId="20577"/>
          <ac:spMkLst>
            <pc:docMk/>
            <pc:sldMk cId="3476747648" sldId="267"/>
            <ac:spMk id="1102" creationId="{650BD47D-71DB-65ED-8762-D277B3A3C7C0}"/>
          </ac:spMkLst>
        </pc:spChg>
        <pc:spChg chg="mod">
          <ac:chgData name="宮﨑 航(MIYAZAKI Wataru)" userId="86728463-174d-4003-b4d1-7224fa51342a" providerId="ADAL" clId="{642B1B94-152B-4078-B840-790637BF7C6A}" dt="2023-10-30T08:10:37.537" v="3139"/>
          <ac:spMkLst>
            <pc:docMk/>
            <pc:sldMk cId="3476747648" sldId="267"/>
            <ac:spMk id="1105" creationId="{048FD7E0-10AA-078C-780D-24493C51695B}"/>
          </ac:spMkLst>
        </pc:spChg>
        <pc:spChg chg="mod">
          <ac:chgData name="宮﨑 航(MIYAZAKI Wataru)" userId="86728463-174d-4003-b4d1-7224fa51342a" providerId="ADAL" clId="{642B1B94-152B-4078-B840-790637BF7C6A}" dt="2023-10-30T08:11:23.474" v="3144"/>
          <ac:spMkLst>
            <pc:docMk/>
            <pc:sldMk cId="3476747648" sldId="267"/>
            <ac:spMk id="1108" creationId="{B1344F0F-31A5-343C-0400-E074DE7FFA65}"/>
          </ac:spMkLst>
        </pc:spChg>
        <pc:spChg chg="mod">
          <ac:chgData name="宮﨑 航(MIYAZAKI Wataru)" userId="86728463-174d-4003-b4d1-7224fa51342a" providerId="ADAL" clId="{642B1B94-152B-4078-B840-790637BF7C6A}" dt="2023-10-30T08:11:38.764" v="3146"/>
          <ac:spMkLst>
            <pc:docMk/>
            <pc:sldMk cId="3476747648" sldId="267"/>
            <ac:spMk id="1111" creationId="{8C61678A-771D-A145-F3EE-8325C1DEAD9B}"/>
          </ac:spMkLst>
        </pc:spChg>
        <pc:spChg chg="mod">
          <ac:chgData name="宮﨑 航(MIYAZAKI Wataru)" userId="86728463-174d-4003-b4d1-7224fa51342a" providerId="ADAL" clId="{642B1B94-152B-4078-B840-790637BF7C6A}" dt="2023-10-30T08:12:12.816" v="3152"/>
          <ac:spMkLst>
            <pc:docMk/>
            <pc:sldMk cId="3476747648" sldId="267"/>
            <ac:spMk id="1114" creationId="{0D56C840-29BF-0B34-994F-A1B79CF3B957}"/>
          </ac:spMkLst>
        </pc:spChg>
        <pc:spChg chg="mod">
          <ac:chgData name="宮﨑 航(MIYAZAKI Wataru)" userId="86728463-174d-4003-b4d1-7224fa51342a" providerId="ADAL" clId="{642B1B94-152B-4078-B840-790637BF7C6A}" dt="2023-10-30T08:12:27.660" v="3154"/>
          <ac:spMkLst>
            <pc:docMk/>
            <pc:sldMk cId="3476747648" sldId="267"/>
            <ac:spMk id="1117" creationId="{348ECDB0-C124-4235-0CC8-B8C898C2DC07}"/>
          </ac:spMkLst>
        </pc:spChg>
        <pc:spChg chg="mod">
          <ac:chgData name="宮﨑 航(MIYAZAKI Wataru)" userId="86728463-174d-4003-b4d1-7224fa51342a" providerId="ADAL" clId="{642B1B94-152B-4078-B840-790637BF7C6A}" dt="2023-10-30T08:12:55.628" v="3156"/>
          <ac:spMkLst>
            <pc:docMk/>
            <pc:sldMk cId="3476747648" sldId="267"/>
            <ac:spMk id="1120" creationId="{B319FF1B-F442-9A66-04F8-84586C1D1D23}"/>
          </ac:spMkLst>
        </pc:spChg>
        <pc:spChg chg="mod">
          <ac:chgData name="宮﨑 航(MIYAZAKI Wataru)" userId="86728463-174d-4003-b4d1-7224fa51342a" providerId="ADAL" clId="{642B1B94-152B-4078-B840-790637BF7C6A}" dt="2023-10-30T08:13:15.199" v="3158"/>
          <ac:spMkLst>
            <pc:docMk/>
            <pc:sldMk cId="3476747648" sldId="267"/>
            <ac:spMk id="1123" creationId="{7B174E58-7C9C-057B-CDDD-9DAABC73F55B}"/>
          </ac:spMkLst>
        </pc:spChg>
        <pc:spChg chg="mod">
          <ac:chgData name="宮﨑 航(MIYAZAKI Wataru)" userId="86728463-174d-4003-b4d1-7224fa51342a" providerId="ADAL" clId="{642B1B94-152B-4078-B840-790637BF7C6A}" dt="2023-10-30T09:15:47.904" v="3314"/>
          <ac:spMkLst>
            <pc:docMk/>
            <pc:sldMk cId="3476747648" sldId="267"/>
            <ac:spMk id="1125" creationId="{DBE5588F-8871-42AA-FA58-E9525F978E3A}"/>
          </ac:spMkLst>
        </pc:spChg>
        <pc:grpChg chg="add mod">
          <ac:chgData name="宮﨑 航(MIYAZAKI Wataru)" userId="86728463-174d-4003-b4d1-7224fa51342a" providerId="ADAL" clId="{642B1B94-152B-4078-B840-790637BF7C6A}" dt="2023-10-30T05:22:04.267" v="1387" actId="1076"/>
          <ac:grpSpMkLst>
            <pc:docMk/>
            <pc:sldMk cId="3476747648" sldId="267"/>
            <ac:grpSpMk id="6" creationId="{CB05C090-307F-CC26-4AD7-259E1CEA1AA4}"/>
          </ac:grpSpMkLst>
        </pc:grpChg>
        <pc:grpChg chg="add mod">
          <ac:chgData name="宮﨑 航(MIYAZAKI Wataru)" userId="86728463-174d-4003-b4d1-7224fa51342a" providerId="ADAL" clId="{642B1B94-152B-4078-B840-790637BF7C6A}" dt="2023-10-30T05:22:21.166" v="1391" actId="1076"/>
          <ac:grpSpMkLst>
            <pc:docMk/>
            <pc:sldMk cId="3476747648" sldId="267"/>
            <ac:grpSpMk id="11" creationId="{78FFE8AF-71C1-2D15-CE18-1FE714A320EF}"/>
          </ac:grpSpMkLst>
        </pc:grpChg>
        <pc:grpChg chg="add mod">
          <ac:chgData name="宮﨑 航(MIYAZAKI Wataru)" userId="86728463-174d-4003-b4d1-7224fa51342a" providerId="ADAL" clId="{642B1B94-152B-4078-B840-790637BF7C6A}" dt="2023-10-30T07:52:11.253" v="2999" actId="1076"/>
          <ac:grpSpMkLst>
            <pc:docMk/>
            <pc:sldMk cId="3476747648" sldId="267"/>
            <ac:grpSpMk id="14" creationId="{5252F925-5C53-453D-7C21-63A9E36FBFA3}"/>
          </ac:grpSpMkLst>
        </pc:grpChg>
        <pc:grpChg chg="add mod">
          <ac:chgData name="宮﨑 航(MIYAZAKI Wataru)" userId="86728463-174d-4003-b4d1-7224fa51342a" providerId="ADAL" clId="{642B1B94-152B-4078-B840-790637BF7C6A}" dt="2023-10-30T07:17:33.823" v="2332" actId="1076"/>
          <ac:grpSpMkLst>
            <pc:docMk/>
            <pc:sldMk cId="3476747648" sldId="267"/>
            <ac:grpSpMk id="15" creationId="{DB82F4D2-0D4C-6E02-C2A2-9B86FFE8EA48}"/>
          </ac:grpSpMkLst>
        </pc:grpChg>
        <pc:grpChg chg="add mod">
          <ac:chgData name="宮﨑 航(MIYAZAKI Wataru)" userId="86728463-174d-4003-b4d1-7224fa51342a" providerId="ADAL" clId="{642B1B94-152B-4078-B840-790637BF7C6A}" dt="2023-10-30T07:19:24.639" v="2341" actId="1076"/>
          <ac:grpSpMkLst>
            <pc:docMk/>
            <pc:sldMk cId="3476747648" sldId="267"/>
            <ac:grpSpMk id="29" creationId="{5126A988-4B68-EF02-BD67-EE01ED648F84}"/>
          </ac:grpSpMkLst>
        </pc:grpChg>
        <pc:grpChg chg="add mod">
          <ac:chgData name="宮﨑 航(MIYAZAKI Wataru)" userId="86728463-174d-4003-b4d1-7224fa51342a" providerId="ADAL" clId="{642B1B94-152B-4078-B840-790637BF7C6A}" dt="2023-10-30T07:52:17.600" v="3000" actId="1076"/>
          <ac:grpSpMkLst>
            <pc:docMk/>
            <pc:sldMk cId="3476747648" sldId="267"/>
            <ac:grpSpMk id="32" creationId="{40BCE68E-F441-1555-2628-DF615C4ADB59}"/>
          </ac:grpSpMkLst>
        </pc:grpChg>
        <pc:grpChg chg="add mod">
          <ac:chgData name="宮﨑 航(MIYAZAKI Wataru)" userId="86728463-174d-4003-b4d1-7224fa51342a" providerId="ADAL" clId="{642B1B94-152B-4078-B840-790637BF7C6A}" dt="2023-10-30T08:10:58.339" v="3141" actId="1076"/>
          <ac:grpSpMkLst>
            <pc:docMk/>
            <pc:sldMk cId="3476747648" sldId="267"/>
            <ac:grpSpMk id="34" creationId="{22E09595-7F54-534D-08E2-16FD6F3B91EA}"/>
          </ac:grpSpMkLst>
        </pc:grpChg>
        <pc:grpChg chg="add mod">
          <ac:chgData name="宮﨑 航(MIYAZAKI Wataru)" userId="86728463-174d-4003-b4d1-7224fa51342a" providerId="ADAL" clId="{642B1B94-152B-4078-B840-790637BF7C6A}" dt="2023-10-30T08:09:56.785" v="3134" actId="1076"/>
          <ac:grpSpMkLst>
            <pc:docMk/>
            <pc:sldMk cId="3476747648" sldId="267"/>
            <ac:grpSpMk id="38" creationId="{0E0F11BA-1B08-097C-D888-568709A0A2CC}"/>
          </ac:grpSpMkLst>
        </pc:grpChg>
        <pc:grpChg chg="add del mod">
          <ac:chgData name="宮﨑 航(MIYAZAKI Wataru)" userId="86728463-174d-4003-b4d1-7224fa51342a" providerId="ADAL" clId="{642B1B94-152B-4078-B840-790637BF7C6A}" dt="2023-10-30T09:15:08.155" v="3308" actId="478"/>
          <ac:grpSpMkLst>
            <pc:docMk/>
            <pc:sldMk cId="3476747648" sldId="267"/>
            <ac:grpSpMk id="40" creationId="{B58E5E1B-178B-DDF8-82C7-D7B427675E85}"/>
          </ac:grpSpMkLst>
        </pc:grpChg>
        <pc:grpChg chg="add mod">
          <ac:chgData name="宮﨑 航(MIYAZAKI Wataru)" userId="86728463-174d-4003-b4d1-7224fa51342a" providerId="ADAL" clId="{642B1B94-152B-4078-B840-790637BF7C6A}" dt="2023-10-30T09:23:58.524" v="3348" actId="1076"/>
          <ac:grpSpMkLst>
            <pc:docMk/>
            <pc:sldMk cId="3476747648" sldId="267"/>
            <ac:grpSpMk id="40" creationId="{FE96E0F6-72E3-AD19-033C-45D3755039EA}"/>
          </ac:grpSpMkLst>
        </pc:grpChg>
        <pc:grpChg chg="add mod">
          <ac:chgData name="宮﨑 航(MIYAZAKI Wataru)" userId="86728463-174d-4003-b4d1-7224fa51342a" providerId="ADAL" clId="{642B1B94-152B-4078-B840-790637BF7C6A}" dt="2023-10-30T05:30:19.317" v="1482" actId="164"/>
          <ac:grpSpMkLst>
            <pc:docMk/>
            <pc:sldMk cId="3476747648" sldId="267"/>
            <ac:grpSpMk id="46" creationId="{394E0385-B788-A60E-F685-FF79BA1A0266}"/>
          </ac:grpSpMkLst>
        </pc:grpChg>
        <pc:grpChg chg="add mod">
          <ac:chgData name="宮﨑 航(MIYAZAKI Wataru)" userId="86728463-174d-4003-b4d1-7224fa51342a" providerId="ADAL" clId="{642B1B94-152B-4078-B840-790637BF7C6A}" dt="2023-10-30T05:33:00.354" v="1506" actId="1076"/>
          <ac:grpSpMkLst>
            <pc:docMk/>
            <pc:sldMk cId="3476747648" sldId="267"/>
            <ac:grpSpMk id="51" creationId="{5FABCE6F-0E6B-12D4-7377-73A261D93DD8}"/>
          </ac:grpSpMkLst>
        </pc:grpChg>
        <pc:grpChg chg="add mod">
          <ac:chgData name="宮﨑 航(MIYAZAKI Wataru)" userId="86728463-174d-4003-b4d1-7224fa51342a" providerId="ADAL" clId="{642B1B94-152B-4078-B840-790637BF7C6A}" dt="2023-10-30T09:23:39.392" v="3347" actId="1076"/>
          <ac:grpSpMkLst>
            <pc:docMk/>
            <pc:sldMk cId="3476747648" sldId="267"/>
            <ac:grpSpMk id="52" creationId="{FB0A50EA-E6F1-BDD5-3094-E82DE5E2BB8C}"/>
          </ac:grpSpMkLst>
        </pc:grpChg>
        <pc:grpChg chg="add mod">
          <ac:chgData name="宮﨑 航(MIYAZAKI Wataru)" userId="86728463-174d-4003-b4d1-7224fa51342a" providerId="ADAL" clId="{642B1B94-152B-4078-B840-790637BF7C6A}" dt="2023-10-30T05:43:50.742" v="1765" actId="1076"/>
          <ac:grpSpMkLst>
            <pc:docMk/>
            <pc:sldMk cId="3476747648" sldId="267"/>
            <ac:grpSpMk id="55" creationId="{A6D46525-5708-0769-B9DA-65779FC1E347}"/>
          </ac:grpSpMkLst>
        </pc:grpChg>
        <pc:grpChg chg="add mod">
          <ac:chgData name="宮﨑 航(MIYAZAKI Wataru)" userId="86728463-174d-4003-b4d1-7224fa51342a" providerId="ADAL" clId="{642B1B94-152B-4078-B840-790637BF7C6A}" dt="2023-10-30T05:44:14.387" v="1767" actId="1076"/>
          <ac:grpSpMkLst>
            <pc:docMk/>
            <pc:sldMk cId="3476747648" sldId="267"/>
            <ac:grpSpMk id="58" creationId="{0DA68D4E-6D9F-F81B-7BCA-5720B9FEEDEA}"/>
          </ac:grpSpMkLst>
        </pc:grpChg>
        <pc:grpChg chg="add del mod">
          <ac:chgData name="宮﨑 航(MIYAZAKI Wataru)" userId="86728463-174d-4003-b4d1-7224fa51342a" providerId="ADAL" clId="{642B1B94-152B-4078-B840-790637BF7C6A}" dt="2023-10-30T05:47:11.747" v="1782" actId="478"/>
          <ac:grpSpMkLst>
            <pc:docMk/>
            <pc:sldMk cId="3476747648" sldId="267"/>
            <ac:grpSpMk id="62" creationId="{B1C1BE53-11EF-76AE-EA94-04890CC1BFC5}"/>
          </ac:grpSpMkLst>
        </pc:grpChg>
        <pc:grpChg chg="add mod">
          <ac:chgData name="宮﨑 航(MIYAZAKI Wataru)" userId="86728463-174d-4003-b4d1-7224fa51342a" providerId="ADAL" clId="{642B1B94-152B-4078-B840-790637BF7C6A}" dt="2023-10-30T08:10:22.909" v="3137" actId="1076"/>
          <ac:grpSpMkLst>
            <pc:docMk/>
            <pc:sldMk cId="3476747648" sldId="267"/>
            <ac:grpSpMk id="1034" creationId="{E2AE0A01-6638-21AA-4A68-1B14FA13F35F}"/>
          </ac:grpSpMkLst>
        </pc:grpChg>
        <pc:grpChg chg="add mod">
          <ac:chgData name="宮﨑 航(MIYAZAKI Wataru)" userId="86728463-174d-4003-b4d1-7224fa51342a" providerId="ADAL" clId="{642B1B94-152B-4078-B840-790637BF7C6A}" dt="2023-10-30T07:29:28.990" v="2727" actId="1076"/>
          <ac:grpSpMkLst>
            <pc:docMk/>
            <pc:sldMk cId="3476747648" sldId="267"/>
            <ac:grpSpMk id="1040" creationId="{24D80CA5-FB3F-04E3-8136-80B4F074DA6C}"/>
          </ac:grpSpMkLst>
        </pc:grpChg>
        <pc:grpChg chg="add mod">
          <ac:chgData name="宮﨑 航(MIYAZAKI Wataru)" userId="86728463-174d-4003-b4d1-7224fa51342a" providerId="ADAL" clId="{642B1B94-152B-4078-B840-790637BF7C6A}" dt="2023-10-30T09:23:25.721" v="3346" actId="1076"/>
          <ac:grpSpMkLst>
            <pc:docMk/>
            <pc:sldMk cId="3476747648" sldId="267"/>
            <ac:grpSpMk id="1042" creationId="{7AF23730-ED21-0F8F-1711-0C2D907468E8}"/>
          </ac:grpSpMkLst>
        </pc:grpChg>
        <pc:grpChg chg="add mod">
          <ac:chgData name="宮﨑 航(MIYAZAKI Wataru)" userId="86728463-174d-4003-b4d1-7224fa51342a" providerId="ADAL" clId="{642B1B94-152B-4078-B840-790637BF7C6A}" dt="2023-10-30T05:52:23.232" v="1866" actId="164"/>
          <ac:grpSpMkLst>
            <pc:docMk/>
            <pc:sldMk cId="3476747648" sldId="267"/>
            <ac:grpSpMk id="1043" creationId="{4057987A-5EA0-DA74-5182-473154AC0BD1}"/>
          </ac:grpSpMkLst>
        </pc:grpChg>
        <pc:grpChg chg="add del mod">
          <ac:chgData name="宮﨑 航(MIYAZAKI Wataru)" userId="86728463-174d-4003-b4d1-7224fa51342a" providerId="ADAL" clId="{642B1B94-152B-4078-B840-790637BF7C6A}" dt="2023-10-30T09:14:19.054" v="3300" actId="478"/>
          <ac:grpSpMkLst>
            <pc:docMk/>
            <pc:sldMk cId="3476747648" sldId="267"/>
            <ac:grpSpMk id="1044" creationId="{B56C92EB-1ECD-7A24-0696-600F4FAC4B4F}"/>
          </ac:grpSpMkLst>
        </pc:grpChg>
        <pc:grpChg chg="add del mod">
          <ac:chgData name="宮﨑 航(MIYAZAKI Wataru)" userId="86728463-174d-4003-b4d1-7224fa51342a" providerId="ADAL" clId="{642B1B94-152B-4078-B840-790637BF7C6A}" dt="2023-10-30T05:54:16.779" v="1883" actId="478"/>
          <ac:grpSpMkLst>
            <pc:docMk/>
            <pc:sldMk cId="3476747648" sldId="267"/>
            <ac:grpSpMk id="1046" creationId="{8B79C4BA-69ED-B22A-8EA5-CCB25FA4E6C1}"/>
          </ac:grpSpMkLst>
        </pc:grpChg>
        <pc:grpChg chg="add mod">
          <ac:chgData name="宮﨑 航(MIYAZAKI Wataru)" userId="86728463-174d-4003-b4d1-7224fa51342a" providerId="ADAL" clId="{642B1B94-152B-4078-B840-790637BF7C6A}" dt="2023-10-30T07:29:45.898" v="2729" actId="1076"/>
          <ac:grpSpMkLst>
            <pc:docMk/>
            <pc:sldMk cId="3476747648" sldId="267"/>
            <ac:grpSpMk id="1048" creationId="{4FD25B89-73C4-423C-6DEA-A26FE84674B0}"/>
          </ac:grpSpMkLst>
        </pc:grpChg>
        <pc:grpChg chg="add mod">
          <ac:chgData name="宮﨑 航(MIYAZAKI Wataru)" userId="86728463-174d-4003-b4d1-7224fa51342a" providerId="ADAL" clId="{642B1B94-152B-4078-B840-790637BF7C6A}" dt="2023-10-30T06:02:04.548" v="1920" actId="164"/>
          <ac:grpSpMkLst>
            <pc:docMk/>
            <pc:sldMk cId="3476747648" sldId="267"/>
            <ac:grpSpMk id="1052" creationId="{B8F73448-3008-198D-761D-4DA18CE23649}"/>
          </ac:grpSpMkLst>
        </pc:grpChg>
        <pc:grpChg chg="add mod">
          <ac:chgData name="宮﨑 航(MIYAZAKI Wataru)" userId="86728463-174d-4003-b4d1-7224fa51342a" providerId="ADAL" clId="{642B1B94-152B-4078-B840-790637BF7C6A}" dt="2023-10-30T09:15:34.312" v="3311" actId="164"/>
          <ac:grpSpMkLst>
            <pc:docMk/>
            <pc:sldMk cId="3476747648" sldId="267"/>
            <ac:grpSpMk id="1054" creationId="{8D7E031C-DDF5-2953-0527-303C0925C5EB}"/>
          </ac:grpSpMkLst>
        </pc:grpChg>
        <pc:grpChg chg="add mod">
          <ac:chgData name="宮﨑 航(MIYAZAKI Wataru)" userId="86728463-174d-4003-b4d1-7224fa51342a" providerId="ADAL" clId="{642B1B94-152B-4078-B840-790637BF7C6A}" dt="2023-10-30T09:16:03.421" v="3316" actId="1076"/>
          <ac:grpSpMkLst>
            <pc:docMk/>
            <pc:sldMk cId="3476747648" sldId="267"/>
            <ac:grpSpMk id="1055" creationId="{8D2689F6-7A60-32D6-75E1-C067F4A84CF1}"/>
          </ac:grpSpMkLst>
        </pc:grpChg>
        <pc:grpChg chg="add mod">
          <ac:chgData name="宮﨑 航(MIYAZAKI Wataru)" userId="86728463-174d-4003-b4d1-7224fa51342a" providerId="ADAL" clId="{642B1B94-152B-4078-B840-790637BF7C6A}" dt="2023-10-30T06:06:33.686" v="2207" actId="1076"/>
          <ac:grpSpMkLst>
            <pc:docMk/>
            <pc:sldMk cId="3476747648" sldId="267"/>
            <ac:grpSpMk id="1056" creationId="{11ABF71C-3348-51B9-46D1-62CA0DC35BEC}"/>
          </ac:grpSpMkLst>
        </pc:grpChg>
        <pc:grpChg chg="add mod">
          <ac:chgData name="宮﨑 航(MIYAZAKI Wataru)" userId="86728463-174d-4003-b4d1-7224fa51342a" providerId="ADAL" clId="{642B1B94-152B-4078-B840-790637BF7C6A}" dt="2023-10-30T06:06:49.269" v="2209" actId="1076"/>
          <ac:grpSpMkLst>
            <pc:docMk/>
            <pc:sldMk cId="3476747648" sldId="267"/>
            <ac:grpSpMk id="1059" creationId="{BC7382F0-2D91-0660-18A0-424BF94C355C}"/>
          </ac:grpSpMkLst>
        </pc:grpChg>
        <pc:grpChg chg="add del mod">
          <ac:chgData name="宮﨑 航(MIYAZAKI Wataru)" userId="86728463-174d-4003-b4d1-7224fa51342a" providerId="ADAL" clId="{642B1B94-152B-4078-B840-790637BF7C6A}" dt="2023-10-30T09:22:24.154" v="3332" actId="478"/>
          <ac:grpSpMkLst>
            <pc:docMk/>
            <pc:sldMk cId="3476747648" sldId="267"/>
            <ac:grpSpMk id="1062" creationId="{6A432314-DBA4-1B3A-E7BF-834E6B22486B}"/>
          </ac:grpSpMkLst>
        </pc:grpChg>
        <pc:grpChg chg="add mod">
          <ac:chgData name="宮﨑 航(MIYAZAKI Wataru)" userId="86728463-174d-4003-b4d1-7224fa51342a" providerId="ADAL" clId="{642B1B94-152B-4078-B840-790637BF7C6A}" dt="2023-10-30T09:23:13.705" v="3345" actId="1076"/>
          <ac:grpSpMkLst>
            <pc:docMk/>
            <pc:sldMk cId="3476747648" sldId="267"/>
            <ac:grpSpMk id="1068" creationId="{7AD4E5E5-8E93-EA9C-4CA3-BE4432EFCD67}"/>
          </ac:grpSpMkLst>
        </pc:grpChg>
        <pc:grpChg chg="add mod">
          <ac:chgData name="宮﨑 航(MIYAZAKI Wataru)" userId="86728463-174d-4003-b4d1-7224fa51342a" providerId="ADAL" clId="{642B1B94-152B-4078-B840-790637BF7C6A}" dt="2023-10-30T06:11:37.402" v="2233" actId="1076"/>
          <ac:grpSpMkLst>
            <pc:docMk/>
            <pc:sldMk cId="3476747648" sldId="267"/>
            <ac:grpSpMk id="1069" creationId="{01832514-FCDA-A6BF-37BD-F6543F353C8A}"/>
          </ac:grpSpMkLst>
        </pc:grpChg>
        <pc:grpChg chg="add mod">
          <ac:chgData name="宮﨑 航(MIYAZAKI Wataru)" userId="86728463-174d-4003-b4d1-7224fa51342a" providerId="ADAL" clId="{642B1B94-152B-4078-B840-790637BF7C6A}" dt="2023-10-30T09:16:14.868" v="3317" actId="1076"/>
          <ac:grpSpMkLst>
            <pc:docMk/>
            <pc:sldMk cId="3476747648" sldId="267"/>
            <ac:grpSpMk id="1076" creationId="{CB1AFA36-E048-01F9-BFA0-197DA3859FC6}"/>
          </ac:grpSpMkLst>
        </pc:grpChg>
        <pc:grpChg chg="add mod">
          <ac:chgData name="宮﨑 航(MIYAZAKI Wataru)" userId="86728463-174d-4003-b4d1-7224fa51342a" providerId="ADAL" clId="{642B1B94-152B-4078-B840-790637BF7C6A}" dt="2023-10-30T07:42:24.109" v="2975" actId="14100"/>
          <ac:grpSpMkLst>
            <pc:docMk/>
            <pc:sldMk cId="3476747648" sldId="267"/>
            <ac:grpSpMk id="1077" creationId="{B2148F61-1232-E780-871D-6D128DE816CF}"/>
          </ac:grpSpMkLst>
        </pc:grpChg>
        <pc:grpChg chg="add del mod">
          <ac:chgData name="宮﨑 航(MIYAZAKI Wataru)" userId="86728463-174d-4003-b4d1-7224fa51342a" providerId="ADAL" clId="{642B1B94-152B-4078-B840-790637BF7C6A}" dt="2023-10-30T09:14:57.929" v="3304" actId="478"/>
          <ac:grpSpMkLst>
            <pc:docMk/>
            <pc:sldMk cId="3476747648" sldId="267"/>
            <ac:grpSpMk id="1080" creationId="{E6FE2182-879F-2059-5659-C630A272BE2C}"/>
          </ac:grpSpMkLst>
        </pc:grpChg>
        <pc:grpChg chg="add mod">
          <ac:chgData name="宮﨑 航(MIYAZAKI Wataru)" userId="86728463-174d-4003-b4d1-7224fa51342a" providerId="ADAL" clId="{642B1B94-152B-4078-B840-790637BF7C6A}" dt="2023-10-30T09:23:00.678" v="3342" actId="1076"/>
          <ac:grpSpMkLst>
            <pc:docMk/>
            <pc:sldMk cId="3476747648" sldId="267"/>
            <ac:grpSpMk id="1082" creationId="{E79ECF2F-EE15-028E-C12A-DE6639B47C6F}"/>
          </ac:grpSpMkLst>
        </pc:grpChg>
        <pc:grpChg chg="add del mod">
          <ac:chgData name="宮﨑 航(MIYAZAKI Wataru)" userId="86728463-174d-4003-b4d1-7224fa51342a" providerId="ADAL" clId="{642B1B94-152B-4078-B840-790637BF7C6A}" dt="2023-10-30T09:15:06.346" v="3307" actId="478"/>
          <ac:grpSpMkLst>
            <pc:docMk/>
            <pc:sldMk cId="3476747648" sldId="267"/>
            <ac:grpSpMk id="1094" creationId="{9E7AB33C-9664-CBA2-1613-90816E8B306A}"/>
          </ac:grpSpMkLst>
        </pc:grpChg>
        <pc:grpChg chg="add mod">
          <ac:chgData name="宮﨑 航(MIYAZAKI Wataru)" userId="86728463-174d-4003-b4d1-7224fa51342a" providerId="ADAL" clId="{642B1B94-152B-4078-B840-790637BF7C6A}" dt="2023-10-30T08:10:52.424" v="3140" actId="1076"/>
          <ac:grpSpMkLst>
            <pc:docMk/>
            <pc:sldMk cId="3476747648" sldId="267"/>
            <ac:grpSpMk id="1103" creationId="{7F6DFA49-61CE-DAAC-1E69-19A8E01EC668}"/>
          </ac:grpSpMkLst>
        </pc:grpChg>
        <pc:grpChg chg="add mod">
          <ac:chgData name="宮﨑 航(MIYAZAKI Wataru)" userId="86728463-174d-4003-b4d1-7224fa51342a" providerId="ADAL" clId="{642B1B94-152B-4078-B840-790637BF7C6A}" dt="2023-10-30T08:13:44.706" v="3160" actId="1076"/>
          <ac:grpSpMkLst>
            <pc:docMk/>
            <pc:sldMk cId="3476747648" sldId="267"/>
            <ac:grpSpMk id="1106" creationId="{5E152BD2-FB62-2197-068C-DFD8311E4E1B}"/>
          </ac:grpSpMkLst>
        </pc:grpChg>
        <pc:grpChg chg="add mod">
          <ac:chgData name="宮﨑 航(MIYAZAKI Wataru)" userId="86728463-174d-4003-b4d1-7224fa51342a" providerId="ADAL" clId="{642B1B94-152B-4078-B840-790637BF7C6A}" dt="2023-10-30T08:11:52.406" v="3147" actId="1076"/>
          <ac:grpSpMkLst>
            <pc:docMk/>
            <pc:sldMk cId="3476747648" sldId="267"/>
            <ac:grpSpMk id="1109" creationId="{F6EFF9AE-EB34-563C-7845-651E55823E93}"/>
          </ac:grpSpMkLst>
        </pc:grpChg>
        <pc:grpChg chg="add mod">
          <ac:chgData name="宮﨑 航(MIYAZAKI Wataru)" userId="86728463-174d-4003-b4d1-7224fa51342a" providerId="ADAL" clId="{642B1B94-152B-4078-B840-790637BF7C6A}" dt="2023-10-30T08:12:25.560" v="3153" actId="1076"/>
          <ac:grpSpMkLst>
            <pc:docMk/>
            <pc:sldMk cId="3476747648" sldId="267"/>
            <ac:grpSpMk id="1112" creationId="{AB008054-C077-55AD-B1F9-33BBF564F0C8}"/>
          </ac:grpSpMkLst>
        </pc:grpChg>
        <pc:grpChg chg="add mod">
          <ac:chgData name="宮﨑 航(MIYAZAKI Wataru)" userId="86728463-174d-4003-b4d1-7224fa51342a" providerId="ADAL" clId="{642B1B94-152B-4078-B840-790637BF7C6A}" dt="2023-10-30T08:12:48.878" v="3155" actId="1076"/>
          <ac:grpSpMkLst>
            <pc:docMk/>
            <pc:sldMk cId="3476747648" sldId="267"/>
            <ac:grpSpMk id="1115" creationId="{3DEFEAFE-CC09-9B82-FCCA-9D62725BFFDF}"/>
          </ac:grpSpMkLst>
        </pc:grpChg>
        <pc:grpChg chg="add mod">
          <ac:chgData name="宮﨑 航(MIYAZAKI Wataru)" userId="86728463-174d-4003-b4d1-7224fa51342a" providerId="ADAL" clId="{642B1B94-152B-4078-B840-790637BF7C6A}" dt="2023-10-30T08:13:11.666" v="3157" actId="1076"/>
          <ac:grpSpMkLst>
            <pc:docMk/>
            <pc:sldMk cId="3476747648" sldId="267"/>
            <ac:grpSpMk id="1118" creationId="{B4E104E4-F214-BF28-C6B4-9E954BE24CD1}"/>
          </ac:grpSpMkLst>
        </pc:grpChg>
        <pc:grpChg chg="add mod">
          <ac:chgData name="宮﨑 航(MIYAZAKI Wataru)" userId="86728463-174d-4003-b4d1-7224fa51342a" providerId="ADAL" clId="{642B1B94-152B-4078-B840-790637BF7C6A}" dt="2023-10-30T08:13:39.103" v="3159" actId="1076"/>
          <ac:grpSpMkLst>
            <pc:docMk/>
            <pc:sldMk cId="3476747648" sldId="267"/>
            <ac:grpSpMk id="1121" creationId="{0C75E56A-BF33-EDAC-F66F-8393C452CF33}"/>
          </ac:grpSpMkLst>
        </pc:grpChg>
        <pc:grpChg chg="add mod">
          <ac:chgData name="宮﨑 航(MIYAZAKI Wataru)" userId="86728463-174d-4003-b4d1-7224fa51342a" providerId="ADAL" clId="{642B1B94-152B-4078-B840-790637BF7C6A}" dt="2023-10-30T09:15:55.535" v="3315" actId="1076"/>
          <ac:grpSpMkLst>
            <pc:docMk/>
            <pc:sldMk cId="3476747648" sldId="267"/>
            <ac:grpSpMk id="1124" creationId="{340D97E7-73F8-BB68-67F9-525C5ECDABD3}"/>
          </ac:grpSpMkLst>
        </pc:grpChg>
        <pc:picChg chg="add mod">
          <ac:chgData name="宮﨑 航(MIYAZAKI Wataru)" userId="86728463-174d-4003-b4d1-7224fa51342a" providerId="ADAL" clId="{642B1B94-152B-4078-B840-790637BF7C6A}" dt="2023-10-30T05:02:14.099" v="959" actId="164"/>
          <ac:picMkLst>
            <pc:docMk/>
            <pc:sldMk cId="3476747648" sldId="267"/>
            <ac:picMk id="2" creationId="{04EE027B-2085-9490-0CF5-C259532EE070}"/>
          </ac:picMkLst>
        </pc:picChg>
        <pc:picChg chg="add mod">
          <ac:chgData name="宮﨑 航(MIYAZAKI Wataru)" userId="86728463-174d-4003-b4d1-7224fa51342a" providerId="ADAL" clId="{642B1B94-152B-4078-B840-790637BF7C6A}" dt="2023-10-30T05:08:14.968" v="1008" actId="164"/>
          <ac:picMkLst>
            <pc:docMk/>
            <pc:sldMk cId="3476747648" sldId="267"/>
            <ac:picMk id="7" creationId="{EFE31408-0817-B9D1-A749-15F0D9C990A1}"/>
          </ac:picMkLst>
        </pc:picChg>
        <pc:picChg chg="add mod">
          <ac:chgData name="宮﨑 航(MIYAZAKI Wataru)" userId="86728463-174d-4003-b4d1-7224fa51342a" providerId="ADAL" clId="{642B1B94-152B-4078-B840-790637BF7C6A}" dt="2023-10-30T05:09:21.486" v="1037" actId="164"/>
          <ac:picMkLst>
            <pc:docMk/>
            <pc:sldMk cId="3476747648" sldId="267"/>
            <ac:picMk id="8" creationId="{BB73E0AB-AD64-4DF6-4AC6-925D17A6EB6E}"/>
          </ac:picMkLst>
        </pc:picChg>
        <pc:picChg chg="add mod">
          <ac:chgData name="宮﨑 航(MIYAZAKI Wataru)" userId="86728463-174d-4003-b4d1-7224fa51342a" providerId="ADAL" clId="{642B1B94-152B-4078-B840-790637BF7C6A}" dt="2023-10-30T05:13:00.914" v="1105" actId="164"/>
          <ac:picMkLst>
            <pc:docMk/>
            <pc:sldMk cId="3476747648" sldId="267"/>
            <ac:picMk id="9" creationId="{029A4A3A-949B-BCEA-B104-7D1E909BC27F}"/>
          </ac:picMkLst>
        </pc:picChg>
        <pc:picChg chg="add mod ord">
          <ac:chgData name="宮﨑 航(MIYAZAKI Wataru)" userId="86728463-174d-4003-b4d1-7224fa51342a" providerId="ADAL" clId="{642B1B94-152B-4078-B840-790637BF7C6A}" dt="2023-10-30T09:16:40.431" v="3320" actId="1076"/>
          <ac:picMkLst>
            <pc:docMk/>
            <pc:sldMk cId="3476747648" sldId="267"/>
            <ac:picMk id="16" creationId="{00407420-E7C0-2270-0D96-799AC8601F39}"/>
          </ac:picMkLst>
        </pc:picChg>
        <pc:picChg chg="add mod">
          <ac:chgData name="宮﨑 航(MIYAZAKI Wataru)" userId="86728463-174d-4003-b4d1-7224fa51342a" providerId="ADAL" clId="{642B1B94-152B-4078-B840-790637BF7C6A}" dt="2023-10-30T09:17:22.624" v="3323" actId="1076"/>
          <ac:picMkLst>
            <pc:docMk/>
            <pc:sldMk cId="3476747648" sldId="267"/>
            <ac:picMk id="22" creationId="{46E97445-8596-1166-1323-E6FA89C1E505}"/>
          </ac:picMkLst>
        </pc:picChg>
        <pc:picChg chg="add mod">
          <ac:chgData name="宮﨑 航(MIYAZAKI Wataru)" userId="86728463-174d-4003-b4d1-7224fa51342a" providerId="ADAL" clId="{642B1B94-152B-4078-B840-790637BF7C6A}" dt="2023-10-30T09:21:20.596" v="3330" actId="1076"/>
          <ac:picMkLst>
            <pc:docMk/>
            <pc:sldMk cId="3476747648" sldId="267"/>
            <ac:picMk id="24" creationId="{0E6511F5-9AE2-64EB-5F03-B3034E2DE868}"/>
          </ac:picMkLst>
        </pc:picChg>
        <pc:picChg chg="mod">
          <ac:chgData name="宮﨑 航(MIYAZAKI Wataru)" userId="86728463-174d-4003-b4d1-7224fa51342a" providerId="ADAL" clId="{642B1B94-152B-4078-B840-790637BF7C6A}" dt="2023-10-30T07:16:39.271" v="2330"/>
          <ac:picMkLst>
            <pc:docMk/>
            <pc:sldMk cId="3476747648" sldId="267"/>
            <ac:picMk id="25" creationId="{36426855-37F4-DA18-D184-66026A1AEAA8}"/>
          </ac:picMkLst>
        </pc:picChg>
        <pc:picChg chg="add del mod">
          <ac:chgData name="宮﨑 航(MIYAZAKI Wataru)" userId="86728463-174d-4003-b4d1-7224fa51342a" providerId="ADAL" clId="{642B1B94-152B-4078-B840-790637BF7C6A}" dt="2023-10-30T05:14:52.625" v="1119" actId="478"/>
          <ac:picMkLst>
            <pc:docMk/>
            <pc:sldMk cId="3476747648" sldId="267"/>
            <ac:picMk id="25" creationId="{F3C1F5EF-BAFE-ED74-648C-F7827A4D6B70}"/>
          </ac:picMkLst>
        </pc:picChg>
        <pc:picChg chg="add del mod">
          <ac:chgData name="宮﨑 航(MIYAZAKI Wataru)" userId="86728463-174d-4003-b4d1-7224fa51342a" providerId="ADAL" clId="{642B1B94-152B-4078-B840-790637BF7C6A}" dt="2023-10-30T05:14:39.642" v="1117" actId="478"/>
          <ac:picMkLst>
            <pc:docMk/>
            <pc:sldMk cId="3476747648" sldId="267"/>
            <ac:picMk id="26" creationId="{580245E9-234A-C40E-F3AA-2C2B61D41103}"/>
          </ac:picMkLst>
        </pc:picChg>
        <pc:picChg chg="add del mod">
          <ac:chgData name="宮﨑 航(MIYAZAKI Wataru)" userId="86728463-174d-4003-b4d1-7224fa51342a" providerId="ADAL" clId="{642B1B94-152B-4078-B840-790637BF7C6A}" dt="2023-10-30T08:11:13.939" v="3142" actId="478"/>
          <ac:picMkLst>
            <pc:docMk/>
            <pc:sldMk cId="3476747648" sldId="267"/>
            <ac:picMk id="27" creationId="{892B5178-FEB0-00B2-20B6-83C050AB8DE7}"/>
          </ac:picMkLst>
        </pc:picChg>
        <pc:picChg chg="add del mod">
          <ac:chgData name="宮﨑 航(MIYAZAKI Wataru)" userId="86728463-174d-4003-b4d1-7224fa51342a" providerId="ADAL" clId="{642B1B94-152B-4078-B840-790637BF7C6A}" dt="2023-10-30T05:14:40.632" v="1118" actId="478"/>
          <ac:picMkLst>
            <pc:docMk/>
            <pc:sldMk cId="3476747648" sldId="267"/>
            <ac:picMk id="27" creationId="{C5FE77E2-8D16-B161-B2EF-E74C26337622}"/>
          </ac:picMkLst>
        </pc:picChg>
        <pc:picChg chg="add del mod">
          <ac:chgData name="宮﨑 航(MIYAZAKI Wataru)" userId="86728463-174d-4003-b4d1-7224fa51342a" providerId="ADAL" clId="{642B1B94-152B-4078-B840-790637BF7C6A}" dt="2023-10-30T05:14:38.801" v="1116" actId="478"/>
          <ac:picMkLst>
            <pc:docMk/>
            <pc:sldMk cId="3476747648" sldId="267"/>
            <ac:picMk id="28" creationId="{5E016C67-0135-4454-A09B-C0F9229AE171}"/>
          </ac:picMkLst>
        </pc:picChg>
        <pc:picChg chg="add mod">
          <ac:chgData name="宮﨑 航(MIYAZAKI Wataru)" userId="86728463-174d-4003-b4d1-7224fa51342a" providerId="ADAL" clId="{642B1B94-152B-4078-B840-790637BF7C6A}" dt="2023-10-30T09:15:34.312" v="3311" actId="164"/>
          <ac:picMkLst>
            <pc:docMk/>
            <pc:sldMk cId="3476747648" sldId="267"/>
            <ac:picMk id="28" creationId="{5E9EE735-80D1-3810-5976-005724920607}"/>
          </ac:picMkLst>
        </pc:picChg>
        <pc:picChg chg="add del mod">
          <ac:chgData name="宮﨑 航(MIYAZAKI Wataru)" userId="86728463-174d-4003-b4d1-7224fa51342a" providerId="ADAL" clId="{642B1B94-152B-4078-B840-790637BF7C6A}" dt="2023-10-30T08:11:16.197" v="3143" actId="478"/>
          <ac:picMkLst>
            <pc:docMk/>
            <pc:sldMk cId="3476747648" sldId="267"/>
            <ac:picMk id="28" creationId="{7264755F-7108-E9D2-FF72-F07C82EA98C0}"/>
          </ac:picMkLst>
        </pc:picChg>
        <pc:picChg chg="add del mod">
          <ac:chgData name="宮﨑 航(MIYAZAKI Wataru)" userId="86728463-174d-4003-b4d1-7224fa51342a" providerId="ADAL" clId="{642B1B94-152B-4078-B840-790637BF7C6A}" dt="2023-10-30T05:14:37.827" v="1115" actId="478"/>
          <ac:picMkLst>
            <pc:docMk/>
            <pc:sldMk cId="3476747648" sldId="267"/>
            <ac:picMk id="29" creationId="{4791F326-CAC9-FC51-44AC-65490E5BB581}"/>
          </ac:picMkLst>
        </pc:picChg>
        <pc:picChg chg="add del">
          <ac:chgData name="宮﨑 航(MIYAZAKI Wataru)" userId="86728463-174d-4003-b4d1-7224fa51342a" providerId="ADAL" clId="{642B1B94-152B-4078-B840-790637BF7C6A}" dt="2023-10-27T11:58:30.347" v="915" actId="478"/>
          <ac:picMkLst>
            <pc:docMk/>
            <pc:sldMk cId="3476747648" sldId="267"/>
            <ac:picMk id="30" creationId="{A54E551F-B042-64C4-777B-571BF61D22C1}"/>
          </ac:picMkLst>
        </pc:picChg>
        <pc:picChg chg="add mod">
          <ac:chgData name="宮﨑 航(MIYAZAKI Wataru)" userId="86728463-174d-4003-b4d1-7224fa51342a" providerId="ADAL" clId="{642B1B94-152B-4078-B840-790637BF7C6A}" dt="2023-10-30T05:11:09.637" v="1070" actId="164"/>
          <ac:picMkLst>
            <pc:docMk/>
            <pc:sldMk cId="3476747648" sldId="267"/>
            <ac:picMk id="31" creationId="{9A67F061-A14C-BB2C-FCA3-73FC3311B588}"/>
          </ac:picMkLst>
        </pc:picChg>
        <pc:picChg chg="mod">
          <ac:chgData name="宮﨑 航(MIYAZAKI Wataru)" userId="86728463-174d-4003-b4d1-7224fa51342a" providerId="ADAL" clId="{642B1B94-152B-4078-B840-790637BF7C6A}" dt="2023-10-30T07:19:12.733" v="2340"/>
          <ac:picMkLst>
            <pc:docMk/>
            <pc:sldMk cId="3476747648" sldId="267"/>
            <ac:picMk id="37" creationId="{27CFF715-E057-C539-2EC7-7DD226C10CB5}"/>
          </ac:picMkLst>
        </pc:picChg>
        <pc:picChg chg="add del">
          <ac:chgData name="宮﨑 航(MIYAZAKI Wataru)" userId="86728463-174d-4003-b4d1-7224fa51342a" providerId="ADAL" clId="{642B1B94-152B-4078-B840-790637BF7C6A}" dt="2023-10-30T07:19:39.662" v="2343" actId="478"/>
          <ac:picMkLst>
            <pc:docMk/>
            <pc:sldMk cId="3476747648" sldId="267"/>
            <ac:picMk id="38" creationId="{B8C1F31B-3187-9DF5-D9D1-F3FED8CF796C}"/>
          </ac:picMkLst>
        </pc:picChg>
        <pc:picChg chg="mod">
          <ac:chgData name="宮﨑 航(MIYAZAKI Wataru)" userId="86728463-174d-4003-b4d1-7224fa51342a" providerId="ADAL" clId="{642B1B94-152B-4078-B840-790637BF7C6A}" dt="2023-10-30T07:19:41.882" v="2344"/>
          <ac:picMkLst>
            <pc:docMk/>
            <pc:sldMk cId="3476747648" sldId="267"/>
            <ac:picMk id="44" creationId="{34ADA045-6F88-247B-F0D5-CD6FB4925D31}"/>
          </ac:picMkLst>
        </pc:picChg>
        <pc:picChg chg="add del mod">
          <ac:chgData name="宮﨑 航(MIYAZAKI Wataru)" userId="86728463-174d-4003-b4d1-7224fa51342a" providerId="ADAL" clId="{642B1B94-152B-4078-B840-790637BF7C6A}" dt="2023-10-30T05:29:00.054" v="1476" actId="478"/>
          <ac:picMkLst>
            <pc:docMk/>
            <pc:sldMk cId="3476747648" sldId="267"/>
            <ac:picMk id="44" creationId="{5188B16C-9B24-DBD9-A9A3-3A2A1CF2EEA2}"/>
          </ac:picMkLst>
        </pc:picChg>
        <pc:picChg chg="mod">
          <ac:chgData name="宮﨑 航(MIYAZAKI Wataru)" userId="86728463-174d-4003-b4d1-7224fa51342a" providerId="ADAL" clId="{642B1B94-152B-4078-B840-790637BF7C6A}" dt="2023-10-30T09:22:38.176" v="3337"/>
          <ac:picMkLst>
            <pc:docMk/>
            <pc:sldMk cId="3476747648" sldId="267"/>
            <ac:picMk id="44" creationId="{69135339-B59F-4AD9-2C1D-EC50498EC496}"/>
          </ac:picMkLst>
        </pc:picChg>
        <pc:picChg chg="add mod">
          <ac:chgData name="宮﨑 航(MIYAZAKI Wataru)" userId="86728463-174d-4003-b4d1-7224fa51342a" providerId="ADAL" clId="{642B1B94-152B-4078-B840-790637BF7C6A}" dt="2023-10-30T05:30:19.317" v="1482" actId="164"/>
          <ac:picMkLst>
            <pc:docMk/>
            <pc:sldMk cId="3476747648" sldId="267"/>
            <ac:picMk id="45" creationId="{150ADEEC-0669-C332-53DA-C38D9FFA4E99}"/>
          </ac:picMkLst>
        </pc:picChg>
        <pc:picChg chg="add del mod">
          <ac:chgData name="宮﨑 航(MIYAZAKI Wataru)" userId="86728463-174d-4003-b4d1-7224fa51342a" providerId="ADAL" clId="{642B1B94-152B-4078-B840-790637BF7C6A}" dt="2023-10-30T09:22:30.154" v="3335" actId="478"/>
          <ac:picMkLst>
            <pc:docMk/>
            <pc:sldMk cId="3476747648" sldId="267"/>
            <ac:picMk id="47" creationId="{245450BF-5D2F-F60E-E80D-835032A6A873}"/>
          </ac:picMkLst>
        </pc:picChg>
        <pc:picChg chg="add del mod">
          <ac:chgData name="宮﨑 航(MIYAZAKI Wataru)" userId="86728463-174d-4003-b4d1-7224fa51342a" providerId="ADAL" clId="{642B1B94-152B-4078-B840-790637BF7C6A}" dt="2023-10-30T09:22:31.979" v="3336" actId="478"/>
          <ac:picMkLst>
            <pc:docMk/>
            <pc:sldMk cId="3476747648" sldId="267"/>
            <ac:picMk id="48" creationId="{C8CF0C88-3E28-81D0-DED7-4306AB4573DF}"/>
          </ac:picMkLst>
        </pc:picChg>
        <pc:picChg chg="add del mod">
          <ac:chgData name="宮﨑 航(MIYAZAKI Wataru)" userId="86728463-174d-4003-b4d1-7224fa51342a" providerId="ADAL" clId="{642B1B94-152B-4078-B840-790637BF7C6A}" dt="2023-10-30T05:32:05.810" v="1498" actId="478"/>
          <ac:picMkLst>
            <pc:docMk/>
            <pc:sldMk cId="3476747648" sldId="267"/>
            <ac:picMk id="49" creationId="{CB6302A5-8F73-EF78-9230-C4E89A065670}"/>
          </ac:picMkLst>
        </pc:picChg>
        <pc:picChg chg="add mod">
          <ac:chgData name="宮﨑 航(MIYAZAKI Wataru)" userId="86728463-174d-4003-b4d1-7224fa51342a" providerId="ADAL" clId="{642B1B94-152B-4078-B840-790637BF7C6A}" dt="2023-10-30T05:32:19.977" v="1500" actId="164"/>
          <ac:picMkLst>
            <pc:docMk/>
            <pc:sldMk cId="3476747648" sldId="267"/>
            <ac:picMk id="50" creationId="{A518B207-8302-A726-19F3-B6DC63155249}"/>
          </ac:picMkLst>
        </pc:picChg>
        <pc:picChg chg="add mod">
          <ac:chgData name="宮﨑 航(MIYAZAKI Wataru)" userId="86728463-174d-4003-b4d1-7224fa51342a" providerId="ADAL" clId="{642B1B94-152B-4078-B840-790637BF7C6A}" dt="2023-10-30T09:21:29.497" v="3331" actId="1076"/>
          <ac:picMkLst>
            <pc:docMk/>
            <pc:sldMk cId="3476747648" sldId="267"/>
            <ac:picMk id="53" creationId="{F24A31FF-9463-D33F-1ADE-A08DFA1CB3E9}"/>
          </ac:picMkLst>
        </pc:picChg>
        <pc:picChg chg="mod">
          <ac:chgData name="宮﨑 航(MIYAZAKI Wataru)" userId="86728463-174d-4003-b4d1-7224fa51342a" providerId="ADAL" clId="{642B1B94-152B-4078-B840-790637BF7C6A}" dt="2023-10-30T05:43:21.977" v="1764"/>
          <ac:picMkLst>
            <pc:docMk/>
            <pc:sldMk cId="3476747648" sldId="267"/>
            <ac:picMk id="56" creationId="{31E3B4D0-9F65-E02C-DF64-2EE6AEB1A090}"/>
          </ac:picMkLst>
        </pc:picChg>
        <pc:picChg chg="mod">
          <ac:chgData name="宮﨑 航(MIYAZAKI Wataru)" userId="86728463-174d-4003-b4d1-7224fa51342a" providerId="ADAL" clId="{642B1B94-152B-4078-B840-790637BF7C6A}" dt="2023-10-30T05:44:01.628" v="1766"/>
          <ac:picMkLst>
            <pc:docMk/>
            <pc:sldMk cId="3476747648" sldId="267"/>
            <ac:picMk id="59" creationId="{BBDBE96A-5507-A3C7-9825-082C6BECF4D0}"/>
          </ac:picMkLst>
        </pc:picChg>
        <pc:picChg chg="add mod">
          <ac:chgData name="宮﨑 航(MIYAZAKI Wataru)" userId="86728463-174d-4003-b4d1-7224fa51342a" providerId="ADAL" clId="{642B1B94-152B-4078-B840-790637BF7C6A}" dt="2023-10-30T05:46:15.941" v="1772" actId="1076"/>
          <ac:picMkLst>
            <pc:docMk/>
            <pc:sldMk cId="3476747648" sldId="267"/>
            <ac:picMk id="61" creationId="{F338D3BB-F8CE-5E7E-10AB-AAD7DCC1C2FB}"/>
          </ac:picMkLst>
        </pc:picChg>
        <pc:picChg chg="mod">
          <ac:chgData name="宮﨑 航(MIYAZAKI Wataru)" userId="86728463-174d-4003-b4d1-7224fa51342a" providerId="ADAL" clId="{642B1B94-152B-4078-B840-790637BF7C6A}" dt="2023-10-30T05:46:45.987" v="1774"/>
          <ac:picMkLst>
            <pc:docMk/>
            <pc:sldMk cId="3476747648" sldId="267"/>
            <ac:picMk id="1024" creationId="{4F16464D-8DBF-3058-A6AC-BB908567EB37}"/>
          </ac:picMkLst>
        </pc:picChg>
        <pc:picChg chg="add del mod">
          <ac:chgData name="宮﨑 航(MIYAZAKI Wataru)" userId="86728463-174d-4003-b4d1-7224fa51342a" providerId="ADAL" clId="{642B1B94-152B-4078-B840-790637BF7C6A}" dt="2023-10-30T05:28:24.171" v="1472"/>
          <ac:picMkLst>
            <pc:docMk/>
            <pc:sldMk cId="3476747648" sldId="267"/>
            <ac:picMk id="1026" creationId="{671934B1-53B1-B399-0E82-E044DEF02AB2}"/>
          </ac:picMkLst>
        </pc:picChg>
        <pc:picChg chg="add del mod">
          <ac:chgData name="宮﨑 航(MIYAZAKI Wataru)" userId="86728463-174d-4003-b4d1-7224fa51342a" providerId="ADAL" clId="{642B1B94-152B-4078-B840-790637BF7C6A}" dt="2023-10-27T11:48:18.949" v="892"/>
          <ac:picMkLst>
            <pc:docMk/>
            <pc:sldMk cId="3476747648" sldId="267"/>
            <ac:picMk id="1026" creationId="{CD4D7E40-95C7-BF45-8A15-FF13B62D9952}"/>
          </ac:picMkLst>
        </pc:picChg>
        <pc:picChg chg="add mod ord">
          <ac:chgData name="宮﨑 航(MIYAZAKI Wataru)" userId="86728463-174d-4003-b4d1-7224fa51342a" providerId="ADAL" clId="{642B1B94-152B-4078-B840-790637BF7C6A}" dt="2023-10-30T07:32:00.575" v="2740" actId="1076"/>
          <ac:picMkLst>
            <pc:docMk/>
            <pc:sldMk cId="3476747648" sldId="267"/>
            <ac:picMk id="1028" creationId="{C2AF30FA-340C-07B9-A885-8CF76917A58D}"/>
          </ac:picMkLst>
        </pc:picChg>
        <pc:picChg chg="add mod ord">
          <ac:chgData name="宮﨑 航(MIYAZAKI Wataru)" userId="86728463-174d-4003-b4d1-7224fa51342a" providerId="ADAL" clId="{642B1B94-152B-4078-B840-790637BF7C6A}" dt="2023-10-30T05:54:35.161" v="1885" actId="1076"/>
          <ac:picMkLst>
            <pc:docMk/>
            <pc:sldMk cId="3476747648" sldId="267"/>
            <ac:picMk id="1029" creationId="{EF029200-6628-1EF3-D94C-04F56BBB6DDC}"/>
          </ac:picMkLst>
        </pc:picChg>
        <pc:picChg chg="add mod ord">
          <ac:chgData name="宮﨑 航(MIYAZAKI Wataru)" userId="86728463-174d-4003-b4d1-7224fa51342a" providerId="ADAL" clId="{642B1B94-152B-4078-B840-790637BF7C6A}" dt="2023-10-30T05:52:54.128" v="1870" actId="164"/>
          <ac:picMkLst>
            <pc:docMk/>
            <pc:sldMk cId="3476747648" sldId="267"/>
            <ac:picMk id="1030" creationId="{88FE8B40-3097-21B4-D428-B98914EC6547}"/>
          </ac:picMkLst>
        </pc:picChg>
        <pc:picChg chg="mod">
          <ac:chgData name="宮﨑 航(MIYAZAKI Wataru)" userId="86728463-174d-4003-b4d1-7224fa51342a" providerId="ADAL" clId="{642B1B94-152B-4078-B840-790637BF7C6A}" dt="2023-10-30T09:22:44.202" v="3338"/>
          <ac:picMkLst>
            <pc:docMk/>
            <pc:sldMk cId="3476747648" sldId="267"/>
            <ac:picMk id="1030" creationId="{C7D2007B-36BF-F375-B9C9-8114F14949C4}"/>
          </ac:picMkLst>
        </pc:picChg>
        <pc:picChg chg="add mod ord">
          <ac:chgData name="宮﨑 航(MIYAZAKI Wataru)" userId="86728463-174d-4003-b4d1-7224fa51342a" providerId="ADAL" clId="{642B1B94-152B-4078-B840-790637BF7C6A}" dt="2023-10-30T06:08:58.852" v="2225" actId="1076"/>
          <ac:picMkLst>
            <pc:docMk/>
            <pc:sldMk cId="3476747648" sldId="267"/>
            <ac:picMk id="1031" creationId="{5A99F76E-D413-411F-0783-EF92718F366F}"/>
          </ac:picMkLst>
        </pc:picChg>
        <pc:picChg chg="add del mod">
          <ac:chgData name="宮﨑 航(MIYAZAKI Wataru)" userId="86728463-174d-4003-b4d1-7224fa51342a" providerId="ADAL" clId="{642B1B94-152B-4078-B840-790637BF7C6A}" dt="2023-10-30T07:32:24.233" v="2744" actId="478"/>
          <ac:picMkLst>
            <pc:docMk/>
            <pc:sldMk cId="3476747648" sldId="267"/>
            <ac:picMk id="1032" creationId="{35B25F8B-A423-0F64-EF6E-F51E5BA786BB}"/>
          </ac:picMkLst>
        </pc:picChg>
        <pc:picChg chg="mod">
          <ac:chgData name="宮﨑 航(MIYAZAKI Wataru)" userId="86728463-174d-4003-b4d1-7224fa51342a" providerId="ADAL" clId="{642B1B94-152B-4078-B840-790637BF7C6A}" dt="2023-10-30T08:09:37.512" v="3132"/>
          <ac:picMkLst>
            <pc:docMk/>
            <pc:sldMk cId="3476747648" sldId="267"/>
            <ac:picMk id="1032" creationId="{56ED75D6-B101-0C70-D2E4-72FF8B53E821}"/>
          </ac:picMkLst>
        </pc:picChg>
        <pc:picChg chg="add del mod">
          <ac:chgData name="宮﨑 航(MIYAZAKI Wataru)" userId="86728463-174d-4003-b4d1-7224fa51342a" providerId="ADAL" clId="{642B1B94-152B-4078-B840-790637BF7C6A}" dt="2023-10-30T07:32:26.819" v="2747" actId="478"/>
          <ac:picMkLst>
            <pc:docMk/>
            <pc:sldMk cId="3476747648" sldId="267"/>
            <ac:picMk id="1033" creationId="{77F2D27A-1083-F50E-6510-9BE427486CEF}"/>
          </ac:picMkLst>
        </pc:picChg>
        <pc:picChg chg="add del mod">
          <ac:chgData name="宮﨑 航(MIYAZAKI Wataru)" userId="86728463-174d-4003-b4d1-7224fa51342a" providerId="ADAL" clId="{642B1B94-152B-4078-B840-790637BF7C6A}" dt="2023-10-30T07:32:23.378" v="2743" actId="478"/>
          <ac:picMkLst>
            <pc:docMk/>
            <pc:sldMk cId="3476747648" sldId="267"/>
            <ac:picMk id="1034" creationId="{F00CBF47-5855-BC6A-9A08-640CAAD8EB97}"/>
          </ac:picMkLst>
        </pc:picChg>
        <pc:picChg chg="add del mod">
          <ac:chgData name="宮﨑 航(MIYAZAKI Wataru)" userId="86728463-174d-4003-b4d1-7224fa51342a" providerId="ADAL" clId="{642B1B94-152B-4078-B840-790637BF7C6A}" dt="2023-10-30T07:32:25.866" v="2746" actId="478"/>
          <ac:picMkLst>
            <pc:docMk/>
            <pc:sldMk cId="3476747648" sldId="267"/>
            <ac:picMk id="1035" creationId="{C18ADFF9-27E5-8DC9-B44A-9FCE319198E3}"/>
          </ac:picMkLst>
        </pc:picChg>
        <pc:picChg chg="mod">
          <ac:chgData name="宮﨑 航(MIYAZAKI Wataru)" userId="86728463-174d-4003-b4d1-7224fa51342a" providerId="ADAL" clId="{642B1B94-152B-4078-B840-790637BF7C6A}" dt="2023-10-30T08:10:09.981" v="3136"/>
          <ac:picMkLst>
            <pc:docMk/>
            <pc:sldMk cId="3476747648" sldId="267"/>
            <ac:picMk id="1035" creationId="{EB1073F0-3979-FECC-264F-06B4200B16A0}"/>
          </ac:picMkLst>
        </pc:picChg>
        <pc:picChg chg="add mod ord">
          <ac:chgData name="宮﨑 航(MIYAZAKI Wataru)" userId="86728463-174d-4003-b4d1-7224fa51342a" providerId="ADAL" clId="{642B1B94-152B-4078-B840-790637BF7C6A}" dt="2023-10-30T06:25:30.104" v="2314" actId="1076"/>
          <ac:picMkLst>
            <pc:docMk/>
            <pc:sldMk cId="3476747648" sldId="267"/>
            <ac:picMk id="1036" creationId="{D3ADCEE2-1E68-B908-4F65-EA26B870E0DF}"/>
          </ac:picMkLst>
        </pc:picChg>
        <pc:picChg chg="add del mod">
          <ac:chgData name="宮﨑 航(MIYAZAKI Wataru)" userId="86728463-174d-4003-b4d1-7224fa51342a" providerId="ADAL" clId="{642B1B94-152B-4078-B840-790637BF7C6A}" dt="2023-10-30T07:32:24.998" v="2745" actId="478"/>
          <ac:picMkLst>
            <pc:docMk/>
            <pc:sldMk cId="3476747648" sldId="267"/>
            <ac:picMk id="1037" creationId="{039EF221-D897-1436-9B2F-48F7001E5843}"/>
          </ac:picMkLst>
        </pc:picChg>
        <pc:picChg chg="add mod ord">
          <ac:chgData name="宮﨑 航(MIYAZAKI Wataru)" userId="86728463-174d-4003-b4d1-7224fa51342a" providerId="ADAL" clId="{642B1B94-152B-4078-B840-790637BF7C6A}" dt="2023-10-30T07:21:13.773" v="2354" actId="1076"/>
          <ac:picMkLst>
            <pc:docMk/>
            <pc:sldMk cId="3476747648" sldId="267"/>
            <ac:picMk id="1038" creationId="{CF0BB612-9CA8-9A37-2C85-7E14803DFCB5}"/>
          </ac:picMkLst>
        </pc:picChg>
        <pc:picChg chg="add mod ord">
          <ac:chgData name="宮﨑 航(MIYAZAKI Wataru)" userId="86728463-174d-4003-b4d1-7224fa51342a" providerId="ADAL" clId="{642B1B94-152B-4078-B840-790637BF7C6A}" dt="2023-10-30T05:52:23.232" v="1866" actId="164"/>
          <ac:picMkLst>
            <pc:docMk/>
            <pc:sldMk cId="3476747648" sldId="267"/>
            <ac:picMk id="1039" creationId="{C5493D91-2CF8-94A6-9137-A4459EA89889}"/>
          </ac:picMkLst>
        </pc:picChg>
        <pc:picChg chg="add del mod">
          <ac:chgData name="宮﨑 航(MIYAZAKI Wataru)" userId="86728463-174d-4003-b4d1-7224fa51342a" providerId="ADAL" clId="{642B1B94-152B-4078-B840-790637BF7C6A}" dt="2023-10-30T05:49:58.409" v="1851" actId="478"/>
          <ac:picMkLst>
            <pc:docMk/>
            <pc:sldMk cId="3476747648" sldId="267"/>
            <ac:picMk id="1040" creationId="{8840FCB6-3BA1-994F-E082-10B09D4943FB}"/>
          </ac:picMkLst>
        </pc:picChg>
        <pc:picChg chg="mod">
          <ac:chgData name="宮﨑 航(MIYAZAKI Wataru)" userId="86728463-174d-4003-b4d1-7224fa51342a" providerId="ADAL" clId="{642B1B94-152B-4078-B840-790637BF7C6A}" dt="2023-10-30T07:29:13.080" v="2726"/>
          <ac:picMkLst>
            <pc:docMk/>
            <pc:sldMk cId="3476747648" sldId="267"/>
            <ac:picMk id="1045" creationId="{17909E27-F657-1344-F0B8-340CA455BD07}"/>
          </ac:picMkLst>
        </pc:picChg>
        <pc:picChg chg="add del mod">
          <ac:chgData name="宮﨑 航(MIYAZAKI Wataru)" userId="86728463-174d-4003-b4d1-7224fa51342a" providerId="ADAL" clId="{642B1B94-152B-4078-B840-790637BF7C6A}" dt="2023-10-30T05:53:45.665" v="1879" actId="478"/>
          <ac:picMkLst>
            <pc:docMk/>
            <pc:sldMk cId="3476747648" sldId="267"/>
            <ac:picMk id="1045" creationId="{3C1AF0BF-F2E0-B75B-C4BE-58DEE51B5BB1}"/>
          </ac:picMkLst>
        </pc:picChg>
        <pc:picChg chg="del mod topLvl">
          <ac:chgData name="宮﨑 航(MIYAZAKI Wataru)" userId="86728463-174d-4003-b4d1-7224fa51342a" providerId="ADAL" clId="{642B1B94-152B-4078-B840-790637BF7C6A}" dt="2023-10-30T05:54:16.779" v="1883" actId="478"/>
          <ac:picMkLst>
            <pc:docMk/>
            <pc:sldMk cId="3476747648" sldId="267"/>
            <ac:picMk id="1048" creationId="{F46D85BA-20F0-A12F-A8B5-522682725E5F}"/>
          </ac:picMkLst>
        </pc:picChg>
        <pc:picChg chg="mod">
          <ac:chgData name="宮﨑 航(MIYAZAKI Wataru)" userId="86728463-174d-4003-b4d1-7224fa51342a" providerId="ADAL" clId="{642B1B94-152B-4078-B840-790637BF7C6A}" dt="2023-10-30T09:22:46.568" v="3339"/>
          <ac:picMkLst>
            <pc:docMk/>
            <pc:sldMk cId="3476747648" sldId="267"/>
            <ac:picMk id="1049" creationId="{2E7E0076-B600-C173-C233-D89D2389B395}"/>
          </ac:picMkLst>
        </pc:picChg>
        <pc:picChg chg="add mod">
          <ac:chgData name="宮﨑 航(MIYAZAKI Wataru)" userId="86728463-174d-4003-b4d1-7224fa51342a" providerId="ADAL" clId="{642B1B94-152B-4078-B840-790637BF7C6A}" dt="2023-10-30T06:02:04.548" v="1920" actId="164"/>
          <ac:picMkLst>
            <pc:docMk/>
            <pc:sldMk cId="3476747648" sldId="267"/>
            <ac:picMk id="1050" creationId="{F231C07D-34E3-8CC5-BD48-DC8030B584EA}"/>
          </ac:picMkLst>
        </pc:picChg>
        <pc:picChg chg="add del mod">
          <ac:chgData name="宮﨑 航(MIYAZAKI Wataru)" userId="86728463-174d-4003-b4d1-7224fa51342a" providerId="ADAL" clId="{642B1B94-152B-4078-B840-790637BF7C6A}" dt="2023-10-30T08:10:05.211" v="3135" actId="478"/>
          <ac:picMkLst>
            <pc:docMk/>
            <pc:sldMk cId="3476747648" sldId="267"/>
            <ac:picMk id="1054" creationId="{B6F759E5-A169-6310-D99A-84EECEBCA3B2}"/>
          </ac:picMkLst>
        </pc:picChg>
        <pc:picChg chg="add del mod">
          <ac:chgData name="宮﨑 航(MIYAZAKI Wataru)" userId="86728463-174d-4003-b4d1-7224fa51342a" providerId="ADAL" clId="{642B1B94-152B-4078-B840-790637BF7C6A}" dt="2023-10-30T08:10:31.873" v="3138" actId="478"/>
          <ac:picMkLst>
            <pc:docMk/>
            <pc:sldMk cId="3476747648" sldId="267"/>
            <ac:picMk id="1055" creationId="{CD35605F-EF59-298E-D798-C469E58BD80E}"/>
          </ac:picMkLst>
        </pc:picChg>
        <pc:picChg chg="mod">
          <ac:chgData name="宮﨑 航(MIYAZAKI Wataru)" userId="86728463-174d-4003-b4d1-7224fa51342a" providerId="ADAL" clId="{642B1B94-152B-4078-B840-790637BF7C6A}" dt="2023-10-30T06:06:19.115" v="2206"/>
          <ac:picMkLst>
            <pc:docMk/>
            <pc:sldMk cId="3476747648" sldId="267"/>
            <ac:picMk id="1057" creationId="{C2A1476A-30D9-8063-86E9-1768CFA0DE83}"/>
          </ac:picMkLst>
        </pc:picChg>
        <pc:picChg chg="mod">
          <ac:chgData name="宮﨑 航(MIYAZAKI Wataru)" userId="86728463-174d-4003-b4d1-7224fa51342a" providerId="ADAL" clId="{642B1B94-152B-4078-B840-790637BF7C6A}" dt="2023-10-30T06:06:39.582" v="2208"/>
          <ac:picMkLst>
            <pc:docMk/>
            <pc:sldMk cId="3476747648" sldId="267"/>
            <ac:picMk id="1060" creationId="{61BD6427-E395-34B0-881F-0DE17D6E687E}"/>
          </ac:picMkLst>
        </pc:picChg>
        <pc:picChg chg="mod">
          <ac:chgData name="宮﨑 航(MIYAZAKI Wataru)" userId="86728463-174d-4003-b4d1-7224fa51342a" providerId="ADAL" clId="{642B1B94-152B-4078-B840-790637BF7C6A}" dt="2023-10-30T06:07:00.656" v="2210"/>
          <ac:picMkLst>
            <pc:docMk/>
            <pc:sldMk cId="3476747648" sldId="267"/>
            <ac:picMk id="1064" creationId="{DC9B3B7E-892B-2888-229E-773D3EB4DB31}"/>
          </ac:picMkLst>
        </pc:picChg>
        <pc:picChg chg="add del mod">
          <ac:chgData name="宮﨑 航(MIYAZAKI Wataru)" userId="86728463-174d-4003-b4d1-7224fa51342a" providerId="ADAL" clId="{642B1B94-152B-4078-B840-790637BF7C6A}" dt="2023-10-30T09:22:25.995" v="3333" actId="478"/>
          <ac:picMkLst>
            <pc:docMk/>
            <pc:sldMk cId="3476747648" sldId="267"/>
            <ac:picMk id="1065" creationId="{74E91B89-9C66-9D6E-75F0-579FC7A1D7EA}"/>
          </ac:picMkLst>
        </pc:picChg>
        <pc:picChg chg="add del mod">
          <ac:chgData name="宮﨑 航(MIYAZAKI Wataru)" userId="86728463-174d-4003-b4d1-7224fa51342a" providerId="ADAL" clId="{642B1B94-152B-4078-B840-790637BF7C6A}" dt="2023-10-30T09:22:27.662" v="3334" actId="478"/>
          <ac:picMkLst>
            <pc:docMk/>
            <pc:sldMk cId="3476747648" sldId="267"/>
            <ac:picMk id="1066" creationId="{DFA52EC7-E162-8D21-C48E-97E7CDAF790C}"/>
          </ac:picMkLst>
        </pc:picChg>
        <pc:picChg chg="mod">
          <ac:chgData name="宮﨑 航(MIYAZAKI Wataru)" userId="86728463-174d-4003-b4d1-7224fa51342a" providerId="ADAL" clId="{642B1B94-152B-4078-B840-790637BF7C6A}" dt="2023-10-30T06:11:09.127" v="2231"/>
          <ac:picMkLst>
            <pc:docMk/>
            <pc:sldMk cId="3476747648" sldId="267"/>
            <ac:picMk id="1070" creationId="{FFCAF929-BEB5-7A50-90E2-75930714571F}"/>
          </ac:picMkLst>
        </pc:picChg>
        <pc:picChg chg="add del mod">
          <ac:chgData name="宮﨑 航(MIYAZAKI Wataru)" userId="86728463-174d-4003-b4d1-7224fa51342a" providerId="ADAL" clId="{642B1B94-152B-4078-B840-790637BF7C6A}" dt="2023-10-30T08:09:28.160" v="3131" actId="478"/>
          <ac:picMkLst>
            <pc:docMk/>
            <pc:sldMk cId="3476747648" sldId="267"/>
            <ac:picMk id="1072" creationId="{B1ABE995-FF70-538B-3975-F36DE0579E03}"/>
          </ac:picMkLst>
        </pc:picChg>
        <pc:picChg chg="mod">
          <ac:chgData name="宮﨑 航(MIYAZAKI Wataru)" userId="86728463-174d-4003-b4d1-7224fa51342a" providerId="ADAL" clId="{642B1B94-152B-4078-B840-790637BF7C6A}" dt="2023-10-30T09:15:43.259" v="3312"/>
          <ac:picMkLst>
            <pc:docMk/>
            <pc:sldMk cId="3476747648" sldId="267"/>
            <ac:picMk id="1075" creationId="{41C8C276-80CD-0514-DE0D-1FC4BAEA025D}"/>
          </ac:picMkLst>
        </pc:picChg>
        <pc:picChg chg="add del mod">
          <ac:chgData name="宮﨑 航(MIYAZAKI Wataru)" userId="86728463-174d-4003-b4d1-7224fa51342a" providerId="ADAL" clId="{642B1B94-152B-4078-B840-790637BF7C6A}" dt="2023-10-30T08:12:07.396" v="3148" actId="478"/>
          <ac:picMkLst>
            <pc:docMk/>
            <pc:sldMk cId="3476747648" sldId="267"/>
            <ac:picMk id="1075" creationId="{EC9D3ECE-9DE6-DB32-1F28-62DD1F3FD5E4}"/>
          </ac:picMkLst>
        </pc:picChg>
        <pc:picChg chg="add del mod">
          <ac:chgData name="宮﨑 航(MIYAZAKI Wataru)" userId="86728463-174d-4003-b4d1-7224fa51342a" providerId="ADAL" clId="{642B1B94-152B-4078-B840-790637BF7C6A}" dt="2023-10-30T08:12:08.216" v="3149" actId="478"/>
          <ac:picMkLst>
            <pc:docMk/>
            <pc:sldMk cId="3476747648" sldId="267"/>
            <ac:picMk id="1076" creationId="{D417770B-4A27-406C-9F72-EED51FE90A2F}"/>
          </ac:picMkLst>
        </pc:picChg>
        <pc:picChg chg="mod">
          <ac:chgData name="宮﨑 航(MIYAZAKI Wataru)" userId="86728463-174d-4003-b4d1-7224fa51342a" providerId="ADAL" clId="{642B1B94-152B-4078-B840-790637BF7C6A}" dt="2023-10-30T06:24:28.357" v="2307"/>
          <ac:picMkLst>
            <pc:docMk/>
            <pc:sldMk cId="3476747648" sldId="267"/>
            <ac:picMk id="1079" creationId="{FD2E8649-0118-96CC-BC1F-483DC3932AAF}"/>
          </ac:picMkLst>
        </pc:picChg>
        <pc:picChg chg="mod">
          <ac:chgData name="宮﨑 航(MIYAZAKI Wataru)" userId="86728463-174d-4003-b4d1-7224fa51342a" providerId="ADAL" clId="{642B1B94-152B-4078-B840-790637BF7C6A}" dt="2023-10-30T09:22:49.515" v="3340"/>
          <ac:picMkLst>
            <pc:docMk/>
            <pc:sldMk cId="3476747648" sldId="267"/>
            <ac:picMk id="1081" creationId="{8A1C4B28-96EC-1113-D46A-B84B8C9D3582}"/>
          </ac:picMkLst>
        </pc:picChg>
        <pc:picChg chg="mod">
          <ac:chgData name="宮﨑 航(MIYAZAKI Wataru)" userId="86728463-174d-4003-b4d1-7224fa51342a" providerId="ADAL" clId="{642B1B94-152B-4078-B840-790637BF7C6A}" dt="2023-10-30T06:24:43.982" v="2309"/>
          <ac:picMkLst>
            <pc:docMk/>
            <pc:sldMk cId="3476747648" sldId="267"/>
            <ac:picMk id="1082" creationId="{D4E97040-161E-E8DF-6B55-0BDF6F3CFCCA}"/>
          </ac:picMkLst>
        </pc:picChg>
        <pc:picChg chg="mod">
          <ac:chgData name="宮﨑 航(MIYAZAKI Wataru)" userId="86728463-174d-4003-b4d1-7224fa51342a" providerId="ADAL" clId="{642B1B94-152B-4078-B840-790637BF7C6A}" dt="2023-10-30T07:29:36.237" v="2728"/>
          <ac:picMkLst>
            <pc:docMk/>
            <pc:sldMk cId="3476747648" sldId="267"/>
            <ac:picMk id="1086" creationId="{64098CED-C545-9CB6-09AA-51AC16A142BE}"/>
          </ac:picMkLst>
        </pc:picChg>
        <pc:picChg chg="add del mod">
          <ac:chgData name="宮﨑 航(MIYAZAKI Wataru)" userId="86728463-174d-4003-b4d1-7224fa51342a" providerId="ADAL" clId="{642B1B94-152B-4078-B840-790637BF7C6A}" dt="2023-10-30T08:12:09.833" v="3151" actId="478"/>
          <ac:picMkLst>
            <pc:docMk/>
            <pc:sldMk cId="3476747648" sldId="267"/>
            <ac:picMk id="1087" creationId="{B894791B-BCC5-28E8-DB84-471D9DD58F70}"/>
          </ac:picMkLst>
        </pc:picChg>
        <pc:picChg chg="mod">
          <ac:chgData name="宮﨑 航(MIYAZAKI Wataru)" userId="86728463-174d-4003-b4d1-7224fa51342a" providerId="ADAL" clId="{642B1B94-152B-4078-B840-790637BF7C6A}" dt="2023-10-30T09:15:45.357" v="3313"/>
          <ac:picMkLst>
            <pc:docMk/>
            <pc:sldMk cId="3476747648" sldId="267"/>
            <ac:picMk id="1088" creationId="{1B551700-B573-EA75-75CE-7C0E6DF43FC0}"/>
          </ac:picMkLst>
        </pc:picChg>
        <pc:picChg chg="add del mod">
          <ac:chgData name="宮﨑 航(MIYAZAKI Wataru)" userId="86728463-174d-4003-b4d1-7224fa51342a" providerId="ADAL" clId="{642B1B94-152B-4078-B840-790637BF7C6A}" dt="2023-10-30T08:12:09.250" v="3150" actId="478"/>
          <ac:picMkLst>
            <pc:docMk/>
            <pc:sldMk cId="3476747648" sldId="267"/>
            <ac:picMk id="1088" creationId="{D1CCEEEC-B8F3-E238-278B-1224596EC9EA}"/>
          </ac:picMkLst>
        </pc:picChg>
        <pc:picChg chg="mod">
          <ac:chgData name="宮﨑 航(MIYAZAKI Wataru)" userId="86728463-174d-4003-b4d1-7224fa51342a" providerId="ADAL" clId="{642B1B94-152B-4078-B840-790637BF7C6A}" dt="2023-10-30T09:22:54.575" v="3341"/>
          <ac:picMkLst>
            <pc:docMk/>
            <pc:sldMk cId="3476747648" sldId="267"/>
            <ac:picMk id="1090" creationId="{48C40AE1-0CFC-E60D-1ADA-362DEF1DD390}"/>
          </ac:picMkLst>
        </pc:picChg>
        <pc:picChg chg="mod">
          <ac:chgData name="宮﨑 航(MIYAZAKI Wataru)" userId="86728463-174d-4003-b4d1-7224fa51342a" providerId="ADAL" clId="{642B1B94-152B-4078-B840-790637BF7C6A}" dt="2023-10-30T07:39:10.674" v="2917"/>
          <ac:picMkLst>
            <pc:docMk/>
            <pc:sldMk cId="3476747648" sldId="267"/>
            <ac:picMk id="1096" creationId="{B8A8A9F5-84E3-CBFC-139A-CDFB9123A80E}"/>
          </ac:picMkLst>
        </pc:picChg>
        <pc:picChg chg="mod">
          <ac:chgData name="宮﨑 航(MIYAZAKI Wataru)" userId="86728463-174d-4003-b4d1-7224fa51342a" providerId="ADAL" clId="{642B1B94-152B-4078-B840-790637BF7C6A}" dt="2023-10-30T08:10:37.537" v="3139"/>
          <ac:picMkLst>
            <pc:docMk/>
            <pc:sldMk cId="3476747648" sldId="267"/>
            <ac:picMk id="1104" creationId="{CE8CC51B-55E3-A759-E08A-4E4A6EB96044}"/>
          </ac:picMkLst>
        </pc:picChg>
        <pc:picChg chg="mod">
          <ac:chgData name="宮﨑 航(MIYAZAKI Wataru)" userId="86728463-174d-4003-b4d1-7224fa51342a" providerId="ADAL" clId="{642B1B94-152B-4078-B840-790637BF7C6A}" dt="2023-10-30T08:11:23.474" v="3144"/>
          <ac:picMkLst>
            <pc:docMk/>
            <pc:sldMk cId="3476747648" sldId="267"/>
            <ac:picMk id="1107" creationId="{585A97AE-47DA-E25A-A200-E06CEE88D4C0}"/>
          </ac:picMkLst>
        </pc:picChg>
        <pc:picChg chg="mod">
          <ac:chgData name="宮﨑 航(MIYAZAKI Wataru)" userId="86728463-174d-4003-b4d1-7224fa51342a" providerId="ADAL" clId="{642B1B94-152B-4078-B840-790637BF7C6A}" dt="2023-10-30T08:11:38.764" v="3146"/>
          <ac:picMkLst>
            <pc:docMk/>
            <pc:sldMk cId="3476747648" sldId="267"/>
            <ac:picMk id="1110" creationId="{C105BB1C-E52C-5533-8F39-31F1639C433E}"/>
          </ac:picMkLst>
        </pc:picChg>
        <pc:picChg chg="mod">
          <ac:chgData name="宮﨑 航(MIYAZAKI Wataru)" userId="86728463-174d-4003-b4d1-7224fa51342a" providerId="ADAL" clId="{642B1B94-152B-4078-B840-790637BF7C6A}" dt="2023-10-30T08:12:12.816" v="3152"/>
          <ac:picMkLst>
            <pc:docMk/>
            <pc:sldMk cId="3476747648" sldId="267"/>
            <ac:picMk id="1113" creationId="{6E93A166-F600-47FF-FE66-A2F387183DD0}"/>
          </ac:picMkLst>
        </pc:picChg>
        <pc:picChg chg="mod">
          <ac:chgData name="宮﨑 航(MIYAZAKI Wataru)" userId="86728463-174d-4003-b4d1-7224fa51342a" providerId="ADAL" clId="{642B1B94-152B-4078-B840-790637BF7C6A}" dt="2023-10-30T08:12:27.660" v="3154"/>
          <ac:picMkLst>
            <pc:docMk/>
            <pc:sldMk cId="3476747648" sldId="267"/>
            <ac:picMk id="1116" creationId="{88506400-4053-3E65-30C8-A3F7D77F1B73}"/>
          </ac:picMkLst>
        </pc:picChg>
        <pc:picChg chg="mod">
          <ac:chgData name="宮﨑 航(MIYAZAKI Wataru)" userId="86728463-174d-4003-b4d1-7224fa51342a" providerId="ADAL" clId="{642B1B94-152B-4078-B840-790637BF7C6A}" dt="2023-10-30T08:12:55.628" v="3156"/>
          <ac:picMkLst>
            <pc:docMk/>
            <pc:sldMk cId="3476747648" sldId="267"/>
            <ac:picMk id="1119" creationId="{04B927EE-2B1D-10BC-2260-41E44A490E4B}"/>
          </ac:picMkLst>
        </pc:picChg>
        <pc:picChg chg="mod">
          <ac:chgData name="宮﨑 航(MIYAZAKI Wataru)" userId="86728463-174d-4003-b4d1-7224fa51342a" providerId="ADAL" clId="{642B1B94-152B-4078-B840-790637BF7C6A}" dt="2023-10-30T08:13:15.199" v="3158"/>
          <ac:picMkLst>
            <pc:docMk/>
            <pc:sldMk cId="3476747648" sldId="267"/>
            <ac:picMk id="1122" creationId="{2DAA7E6F-00CC-9E69-2DE0-005F28E95C69}"/>
          </ac:picMkLst>
        </pc:picChg>
        <pc:picChg chg="mod">
          <ac:chgData name="宮﨑 航(MIYAZAKI Wataru)" userId="86728463-174d-4003-b4d1-7224fa51342a" providerId="ADAL" clId="{642B1B94-152B-4078-B840-790637BF7C6A}" dt="2023-10-30T09:15:47.904" v="3314"/>
          <ac:picMkLst>
            <pc:docMk/>
            <pc:sldMk cId="3476747648" sldId="267"/>
            <ac:picMk id="1126" creationId="{9CDD0B67-C1FF-8A3F-A070-55B26E4608AD}"/>
          </ac:picMkLst>
        </pc:picChg>
      </pc:sldChg>
    </pc:docChg>
  </pc:docChgLst>
  <pc:docChgLst>
    <pc:chgData name="宮﨑 航(MIYAZAKI Wataru)" userId="86728463-174d-4003-b4d1-7224fa51342a" providerId="ADAL" clId="{5A85D344-7BF4-40FC-98C6-46A3C2B1B15C}"/>
    <pc:docChg chg="undo custSel modSld">
      <pc:chgData name="宮﨑 航(MIYAZAKI Wataru)" userId="86728463-174d-4003-b4d1-7224fa51342a" providerId="ADAL" clId="{5A85D344-7BF4-40FC-98C6-46A3C2B1B15C}" dt="2023-11-29T04:54:23.441" v="90" actId="1076"/>
      <pc:docMkLst>
        <pc:docMk/>
      </pc:docMkLst>
      <pc:sldChg chg="addSp delSp modSp mod">
        <pc:chgData name="宮﨑 航(MIYAZAKI Wataru)" userId="86728463-174d-4003-b4d1-7224fa51342a" providerId="ADAL" clId="{5A85D344-7BF4-40FC-98C6-46A3C2B1B15C}" dt="2023-11-29T04:54:23.441" v="90" actId="1076"/>
        <pc:sldMkLst>
          <pc:docMk/>
          <pc:sldMk cId="3476747648" sldId="267"/>
        </pc:sldMkLst>
        <pc:spChg chg="add mod">
          <ac:chgData name="宮﨑 航(MIYAZAKI Wataru)" userId="86728463-174d-4003-b4d1-7224fa51342a" providerId="ADAL" clId="{5A85D344-7BF4-40FC-98C6-46A3C2B1B15C}" dt="2023-11-29T04:53:31.870" v="40" actId="1076"/>
          <ac:spMkLst>
            <pc:docMk/>
            <pc:sldMk cId="3476747648" sldId="267"/>
            <ac:spMk id="47" creationId="{FCCE96B3-8DD4-A544-D90B-E52D91EC4E4A}"/>
          </ac:spMkLst>
        </pc:spChg>
        <pc:spChg chg="del">
          <ac:chgData name="宮﨑 航(MIYAZAKI Wataru)" userId="86728463-174d-4003-b4d1-7224fa51342a" providerId="ADAL" clId="{5A85D344-7BF4-40FC-98C6-46A3C2B1B15C}" dt="2023-11-29T04:54:09.204" v="87" actId="478"/>
          <ac:spMkLst>
            <pc:docMk/>
            <pc:sldMk cId="3476747648" sldId="267"/>
            <ac:spMk id="1025" creationId="{DCD3E562-16C7-9379-3728-9B8CF411A546}"/>
          </ac:spMkLst>
        </pc:spChg>
        <pc:spChg chg="mod">
          <ac:chgData name="宮﨑 航(MIYAZAKI Wataru)" userId="86728463-174d-4003-b4d1-7224fa51342a" providerId="ADAL" clId="{5A85D344-7BF4-40FC-98C6-46A3C2B1B15C}" dt="2023-11-29T04:54:23.441" v="90" actId="1076"/>
          <ac:spMkLst>
            <pc:docMk/>
            <pc:sldMk cId="3476747648" sldId="267"/>
            <ac:spMk id="1027" creationId="{5FBE18FF-D247-4E58-AE31-304245BE0D76}"/>
          </ac:spMkLst>
        </pc:spChg>
        <pc:picChg chg="mod">
          <ac:chgData name="宮﨑 航(MIYAZAKI Wataru)" userId="86728463-174d-4003-b4d1-7224fa51342a" providerId="ADAL" clId="{5A85D344-7BF4-40FC-98C6-46A3C2B1B15C}" dt="2023-11-29T04:54:14.545" v="89" actId="1076"/>
          <ac:picMkLst>
            <pc:docMk/>
            <pc:sldMk cId="3476747648" sldId="267"/>
            <ac:picMk id="61" creationId="{F338D3BB-F8CE-5E7E-10AB-AAD7DCC1C2FB}"/>
          </ac:picMkLst>
        </pc:picChg>
      </pc:sldChg>
    </pc:docChg>
  </pc:docChgLst>
  <pc:docChgLst>
    <pc:chgData name="森島 正木(MORISHIMA Masaki)" userId="4b019748-086a-49e0-9145-e0e6844a33ba" providerId="ADAL" clId="{8F273524-F233-4388-A109-B12B36DE82AC}"/>
    <pc:docChg chg="modSld">
      <pc:chgData name="森島 正木(MORISHIMA Masaki)" userId="4b019748-086a-49e0-9145-e0e6844a33ba" providerId="ADAL" clId="{8F273524-F233-4388-A109-B12B36DE82AC}" dt="2023-03-29T09:53:15.208" v="8" actId="14100"/>
      <pc:docMkLst>
        <pc:docMk/>
      </pc:docMkLst>
      <pc:sldChg chg="modSp mod">
        <pc:chgData name="森島 正木(MORISHIMA Masaki)" userId="4b019748-086a-49e0-9145-e0e6844a33ba" providerId="ADAL" clId="{8F273524-F233-4388-A109-B12B36DE82AC}" dt="2023-03-29T09:53:15.208" v="8" actId="14100"/>
        <pc:sldMkLst>
          <pc:docMk/>
          <pc:sldMk cId="3859340937" sldId="261"/>
        </pc:sldMkLst>
        <pc:spChg chg="mod">
          <ac:chgData name="森島 正木(MORISHIMA Masaki)" userId="4b019748-086a-49e0-9145-e0e6844a33ba" providerId="ADAL" clId="{8F273524-F233-4388-A109-B12B36DE82AC}" dt="2023-03-29T09:53:04.393" v="1" actId="20577"/>
          <ac:spMkLst>
            <pc:docMk/>
            <pc:sldMk cId="3859340937" sldId="261"/>
            <ac:spMk id="37" creationId="{00000000-0000-0000-0000-000000000000}"/>
          </ac:spMkLst>
        </pc:spChg>
        <pc:spChg chg="mod">
          <ac:chgData name="森島 正木(MORISHIMA Masaki)" userId="4b019748-086a-49e0-9145-e0e6844a33ba" providerId="ADAL" clId="{8F273524-F233-4388-A109-B12B36DE82AC}" dt="2023-03-29T09:53:15.208" v="8" actId="14100"/>
          <ac:spMkLst>
            <pc:docMk/>
            <pc:sldMk cId="3859340937" sldId="261"/>
            <ac:spMk id="38" creationId="{00000000-0000-0000-0000-000000000000}"/>
          </ac:spMkLst>
        </pc:spChg>
      </pc:sldChg>
    </pc:docChg>
  </pc:docChgLst>
  <pc:docChgLst>
    <pc:chgData name="宮﨑 航(MIYAZAKI Wataru)" userId="86728463-174d-4003-b4d1-7224fa51342a" providerId="ADAL" clId="{EF408252-88E7-4F45-8437-001AA865F7B9}"/>
    <pc:docChg chg="modSld">
      <pc:chgData name="宮﨑 航(MIYAZAKI Wataru)" userId="86728463-174d-4003-b4d1-7224fa51342a" providerId="ADAL" clId="{EF408252-88E7-4F45-8437-001AA865F7B9}" dt="2024-03-07T02:16:57.516" v="18" actId="1076"/>
      <pc:docMkLst>
        <pc:docMk/>
      </pc:docMkLst>
      <pc:sldChg chg="modSp mod">
        <pc:chgData name="宮﨑 航(MIYAZAKI Wataru)" userId="86728463-174d-4003-b4d1-7224fa51342a" providerId="ADAL" clId="{EF408252-88E7-4F45-8437-001AA865F7B9}" dt="2024-03-07T02:16:57.516" v="18" actId="1076"/>
        <pc:sldMkLst>
          <pc:docMk/>
          <pc:sldMk cId="3476747648" sldId="267"/>
        </pc:sldMkLst>
        <pc:spChg chg="mod">
          <ac:chgData name="宮﨑 航(MIYAZAKI Wataru)" userId="86728463-174d-4003-b4d1-7224fa51342a" providerId="ADAL" clId="{EF408252-88E7-4F45-8437-001AA865F7B9}" dt="2024-03-07T02:16:57.516" v="18" actId="1076"/>
          <ac:spMkLst>
            <pc:docMk/>
            <pc:sldMk cId="3476747648" sldId="267"/>
            <ac:spMk id="35" creationId="{F43C8D44-180E-02E0-5BC7-B777FB5C8F05}"/>
          </ac:spMkLst>
        </pc:spChg>
        <pc:spChg chg="mod">
          <ac:chgData name="宮﨑 航(MIYAZAKI Wataru)" userId="86728463-174d-4003-b4d1-7224fa51342a" providerId="ADAL" clId="{EF408252-88E7-4F45-8437-001AA865F7B9}" dt="2024-03-07T02:15:55.494" v="12" actId="1076"/>
          <ac:spMkLst>
            <pc:docMk/>
            <pc:sldMk cId="3476747648" sldId="267"/>
            <ac:spMk id="1053" creationId="{FFD48577-A2BF-98BF-4831-594A2BF56E7D}"/>
          </ac:spMkLst>
        </pc:spChg>
        <pc:spChg chg="mod">
          <ac:chgData name="宮﨑 航(MIYAZAKI Wataru)" userId="86728463-174d-4003-b4d1-7224fa51342a" providerId="ADAL" clId="{EF408252-88E7-4F45-8437-001AA865F7B9}" dt="2024-03-07T02:16:15.968" v="14" actId="1076"/>
          <ac:spMkLst>
            <pc:docMk/>
            <pc:sldMk cId="3476747648" sldId="267"/>
            <ac:spMk id="1074" creationId="{BED69DCE-761D-59F0-DDFD-9C61157F8717}"/>
          </ac:spMkLst>
        </pc:spChg>
      </pc:sldChg>
    </pc:docChg>
  </pc:docChgLst>
  <pc:docChgLst>
    <pc:chgData name="一山 裕美(ICHIYAMA Hiromi)" userId="b7fc74f7-0247-465a-8a34-4eb273ea0550" providerId="ADAL" clId="{1CA63E56-B45D-46A0-8071-0752A07D2A55}"/>
    <pc:docChg chg="modSld modMainMaster modNotesMaster">
      <pc:chgData name="一山 裕美(ICHIYAMA Hiromi)" userId="b7fc74f7-0247-465a-8a34-4eb273ea0550" providerId="ADAL" clId="{1CA63E56-B45D-46A0-8071-0752A07D2A55}" dt="2023-12-14T04:07:47.532" v="2"/>
      <pc:docMkLst>
        <pc:docMk/>
      </pc:docMkLst>
      <pc:sldChg chg="modSp">
        <pc:chgData name="一山 裕美(ICHIYAMA Hiromi)" userId="b7fc74f7-0247-465a-8a34-4eb273ea0550" providerId="ADAL" clId="{1CA63E56-B45D-46A0-8071-0752A07D2A55}" dt="2023-12-14T04:07:47.532" v="2"/>
        <pc:sldMkLst>
          <pc:docMk/>
          <pc:sldMk cId="3476747648" sldId="267"/>
        </pc:sldMkLst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3" creationId="{7A4A0099-8043-8B44-3AE1-532FFD9E2C2E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4" creationId="{842DF572-61C4-BF11-8272-D042783910F1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5" creationId="{CB84952E-E9D8-56BC-D1F1-885FDE13BD80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" creationId="{4A6D95D4-972E-18DE-255C-9634D1AEEDAF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2" creationId="{EAFF3B54-9597-6087-8D2F-2CDC78E1B67F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3" creationId="{D00C8626-C7E5-C0EC-8C04-B93C5670481E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7" creationId="{C85EB755-B973-C07D-BF20-111E1E9255AC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8" creationId="{F6608E1A-98FB-7C75-02D3-E5AD8674EFF8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9" creationId="{8FF16F8F-6BA0-0F58-BF41-4530EE9A6503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20" creationId="{B16A5CCF-D314-CE90-5972-D9423300F6B9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21" creationId="{48BB7395-48E0-FEC6-CB1C-DBF2530CA5B7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23" creationId="{EE31EFC8-AB15-F914-C497-7D7DCADC0FBB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26" creationId="{4F20619E-10BC-6792-CAA5-729ED403BDEF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27" creationId="{6898638A-552E-148B-101D-CEC73502C47D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30" creationId="{B058A575-F0F9-797E-D0F3-D93803C04D28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33" creationId="{E69D17F9-A595-C430-4BA4-A0B0A500D00E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35" creationId="{F43C8D44-180E-02E0-5BC7-B777FB5C8F05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36" creationId="{7A39675B-DBB2-A4B5-FF83-563933B4D109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39" creationId="{926304EC-8D8D-E13F-1946-D3E303A89D48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41" creationId="{DEC1B635-E5DE-2110-25B1-AF0046F677B0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42" creationId="{3289B264-57B5-0D82-4BC7-4F0C658C4E60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43" creationId="{28342E96-9D7F-4827-478A-77D4AD26D768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47" creationId="{FCCE96B3-8DD4-A544-D90B-E52D91EC4E4A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49" creationId="{2732DDB4-F279-755E-23D2-27F54FC6F157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54" creationId="{886F7AAE-92FE-A9F7-0638-4A014A708C54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57" creationId="{7AF7A003-1D45-E313-4DC8-AA1116C201D8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60" creationId="{18132B1E-2A5D-5DFD-4776-A625224D3A4B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62" creationId="{72A3B776-1059-E418-BA17-777CD465243C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63" creationId="{3E404DB7-290E-9E66-476F-4A6DBD45EF00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24" creationId="{7BB4428D-CA38-A24F-2EF0-35E7231DE121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26" creationId="{1708235D-E9D1-9380-3FBF-B1C94F117CDB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27" creationId="{5FBE18FF-D247-4E58-AE31-304245BE0D76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33" creationId="{2CD2455C-0EC6-4CD3-82DA-FDE7893E427A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37" creationId="{9CFB84D3-E7CC-7E94-9CF2-F20AAB2AED24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41" creationId="{E8E1FEAE-9B18-9EB7-DAA0-81B6375D6614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44" creationId="{52B81B1C-53F0-FC5E-BA11-EC9F6D144F3A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46" creationId="{1777B253-9C8E-AF5F-5F7A-E07D2CAC2FCA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47" creationId="{5E47CE8A-33CB-B280-0903-1B5D1B2D7DB0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51" creationId="{A3CEEC74-CD48-0E60-A9DF-9D316579DBF1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53" creationId="{FFD48577-A2BF-98BF-4831-594A2BF56E7D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58" creationId="{D343BFFD-EB95-F2AB-BD5F-7BC1781DF714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61" creationId="{2F93C9F6-980B-E441-A79C-D30739FCD0F7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67" creationId="{BF8AA826-A2CF-D0D8-F9FF-8AB478E82A69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71" creationId="{254DC080-35C8-DD2A-DE6F-E6A9001EDC78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72" creationId="{27FA64C3-1D19-A335-61BC-EBE4A0390F70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73" creationId="{BEDC0060-7C29-0AF5-1AAC-E0F4521EF7A8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74" creationId="{BED69DCE-761D-59F0-DDFD-9C61157F8717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78" creationId="{7D64E45A-CF31-DB65-2C94-9D11BD4E34F9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80" creationId="{CC94F3DC-261D-ED80-2FD7-9EFE25BC28A1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83" creationId="{90C38A6A-5EF4-21B2-090E-7C5870B54163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84" creationId="{58D168D6-764C-17A4-0531-0818207D084A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85" creationId="{AAF25A07-F865-831F-B820-70ABA69E9D47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87" creationId="{85606D8E-0CC2-C92D-867A-330A0442D11E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89" creationId="{B2003B11-CE4D-9D6B-0424-0E4867368A4D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91" creationId="{2D156485-2B2E-C1ED-177A-F5CD01D4F675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92" creationId="{A79AF1CB-DC6A-5504-2176-5DA9F53E566E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93" creationId="{24F1CAC7-48B8-6529-EF7F-345BA15FD70E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97" creationId="{0D1A4E49-B07B-4CC9-A185-3831211524CA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98" creationId="{8152FED2-4B83-CFFD-3C90-4ABF308C7E35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099" creationId="{A6D0FF71-F10B-1D07-1C1C-6A50376DE242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100" creationId="{DC9D3CC3-D3BA-F6F4-486E-2E60E2E592CA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101" creationId="{B1C0229C-8260-6845-2769-4AB1420D3F03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102" creationId="{650BD47D-71DB-65ED-8762-D277B3A3C7C0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105" creationId="{048FD7E0-10AA-078C-780D-24493C51695B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108" creationId="{B1344F0F-31A5-343C-0400-E074DE7FFA65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111" creationId="{8C61678A-771D-A145-F3EE-8325C1DEAD9B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114" creationId="{0D56C840-29BF-0B34-994F-A1B79CF3B957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117" creationId="{348ECDB0-C124-4235-0CC8-B8C898C2DC07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120" creationId="{B319FF1B-F442-9A66-04F8-84586C1D1D23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123" creationId="{7B174E58-7C9C-057B-CDDD-9DAABC73F55B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k cId="3476747648" sldId="267"/>
            <ac:spMk id="1125" creationId="{DBE5588F-8871-42AA-FA58-E9525F978E3A}"/>
          </ac:spMkLst>
        </pc:s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6" creationId="{CB05C090-307F-CC26-4AD7-259E1CEA1AA4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1" creationId="{78FFE8AF-71C1-2D15-CE18-1FE714A320EF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4" creationId="{5252F925-5C53-453D-7C21-63A9E36FBFA3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5" creationId="{DB82F4D2-0D4C-6E02-C2A2-9B86FFE8EA48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29" creationId="{5126A988-4B68-EF02-BD67-EE01ED648F84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32" creationId="{40BCE68E-F441-1555-2628-DF615C4ADB59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34" creationId="{22E09595-7F54-534D-08E2-16FD6F3B91EA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38" creationId="{0E0F11BA-1B08-097C-D888-568709A0A2CC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40" creationId="{FE96E0F6-72E3-AD19-033C-45D3755039EA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46" creationId="{394E0385-B788-A60E-F685-FF79BA1A0266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51" creationId="{5FABCE6F-0E6B-12D4-7377-73A261D93DD8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52" creationId="{FB0A50EA-E6F1-BDD5-3094-E82DE5E2BB8C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55" creationId="{A6D46525-5708-0769-B9DA-65779FC1E347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58" creationId="{0DA68D4E-6D9F-F81B-7BCA-5720B9FEEDEA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034" creationId="{E2AE0A01-6638-21AA-4A68-1B14FA13F35F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040" creationId="{24D80CA5-FB3F-04E3-8136-80B4F074DA6C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042" creationId="{7AF23730-ED21-0F8F-1711-0C2D907468E8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043" creationId="{4057987A-5EA0-DA74-5182-473154AC0BD1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048" creationId="{4FD25B89-73C4-423C-6DEA-A26FE84674B0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052" creationId="{B8F73448-3008-198D-761D-4DA18CE23649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054" creationId="{8D7E031C-DDF5-2953-0527-303C0925C5EB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055" creationId="{8D2689F6-7A60-32D6-75E1-C067F4A84CF1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056" creationId="{11ABF71C-3348-51B9-46D1-62CA0DC35BEC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059" creationId="{BC7382F0-2D91-0660-18A0-424BF94C355C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068" creationId="{7AD4E5E5-8E93-EA9C-4CA3-BE4432EFCD67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069" creationId="{01832514-FCDA-A6BF-37BD-F6543F353C8A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076" creationId="{CB1AFA36-E048-01F9-BFA0-197DA3859FC6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077" creationId="{B2148F61-1232-E780-871D-6D128DE816CF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082" creationId="{E79ECF2F-EE15-028E-C12A-DE6639B47C6F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103" creationId="{7F6DFA49-61CE-DAAC-1E69-19A8E01EC668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106" creationId="{5E152BD2-FB62-2197-068C-DFD8311E4E1B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109" creationId="{F6EFF9AE-EB34-563C-7845-651E55823E93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112" creationId="{AB008054-C077-55AD-B1F9-33BBF564F0C8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115" creationId="{3DEFEAFE-CC09-9B82-FCCA-9D62725BFFDF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118" creationId="{B4E104E4-F214-BF28-C6B4-9E954BE24CD1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121" creationId="{0C75E56A-BF33-EDAC-F66F-8393C452CF33}"/>
          </ac:grpSpMkLst>
        </pc:grpChg>
        <pc:grpChg chg="mod">
          <ac:chgData name="一山 裕美(ICHIYAMA Hiromi)" userId="b7fc74f7-0247-465a-8a34-4eb273ea0550" providerId="ADAL" clId="{1CA63E56-B45D-46A0-8071-0752A07D2A55}" dt="2023-12-14T04:07:47.532" v="2"/>
          <ac:grpSpMkLst>
            <pc:docMk/>
            <pc:sldMk cId="3476747648" sldId="267"/>
            <ac:grpSpMk id="1124" creationId="{340D97E7-73F8-BB68-67F9-525C5ECDABD3}"/>
          </ac:grpSpMkLst>
        </pc:grp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2" creationId="{04EE027B-2085-9490-0CF5-C259532EE070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7" creationId="{EFE31408-0817-B9D1-A749-15F0D9C990A1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8" creationId="{BB73E0AB-AD64-4DF6-4AC6-925D17A6EB6E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9" creationId="{029A4A3A-949B-BCEA-B104-7D1E909BC27F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6" creationId="{00407420-E7C0-2270-0D96-799AC8601F39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22" creationId="{46E97445-8596-1166-1323-E6FA89C1E505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24" creationId="{0E6511F5-9AE2-64EB-5F03-B3034E2DE868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25" creationId="{36426855-37F4-DA18-D184-66026A1AEAA8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28" creationId="{5E9EE735-80D1-3810-5976-005724920607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31" creationId="{9A67F061-A14C-BB2C-FCA3-73FC3311B588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37" creationId="{27CFF715-E057-C539-2EC7-7DD226C10CB5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44" creationId="{69135339-B59F-4AD9-2C1D-EC50498EC496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45" creationId="{150ADEEC-0669-C332-53DA-C38D9FFA4E99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50" creationId="{A518B207-8302-A726-19F3-B6DC63155249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53" creationId="{F24A31FF-9463-D33F-1ADE-A08DFA1CB3E9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56" creationId="{31E3B4D0-9F65-E02C-DF64-2EE6AEB1A090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59" creationId="{BBDBE96A-5507-A3C7-9825-082C6BECF4D0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61" creationId="{F338D3BB-F8CE-5E7E-10AB-AAD7DCC1C2FB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28" creationId="{C2AF30FA-340C-07B9-A885-8CF76917A58D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29" creationId="{EF029200-6628-1EF3-D94C-04F56BBB6DDC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30" creationId="{C7D2007B-36BF-F375-B9C9-8114F14949C4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31" creationId="{5A99F76E-D413-411F-0783-EF92718F366F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32" creationId="{56ED75D6-B101-0C70-D2E4-72FF8B53E821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35" creationId="{EB1073F0-3979-FECC-264F-06B4200B16A0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36" creationId="{D3ADCEE2-1E68-B908-4F65-EA26B870E0DF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38" creationId="{CF0BB612-9CA8-9A37-2C85-7E14803DFCB5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39" creationId="{C5493D91-2CF8-94A6-9137-A4459EA89889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45" creationId="{17909E27-F657-1344-F0B8-340CA455BD07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49" creationId="{2E7E0076-B600-C173-C233-D89D2389B395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50" creationId="{F231C07D-34E3-8CC5-BD48-DC8030B584EA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57" creationId="{C2A1476A-30D9-8063-86E9-1768CFA0DE83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60" creationId="{61BD6427-E395-34B0-881F-0DE17D6E687E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70" creationId="{FFCAF929-BEB5-7A50-90E2-75930714571F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75" creationId="{41C8C276-80CD-0514-DE0D-1FC4BAEA025D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79" creationId="{FD2E8649-0118-96CC-BC1F-483DC3932AAF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81" creationId="{8A1C4B28-96EC-1113-D46A-B84B8C9D3582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86" creationId="{64098CED-C545-9CB6-09AA-51AC16A142BE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88" creationId="{1B551700-B573-EA75-75CE-7C0E6DF43FC0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090" creationId="{48C40AE1-0CFC-E60D-1ADA-362DEF1DD390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104" creationId="{CE8CC51B-55E3-A759-E08A-4E4A6EB96044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107" creationId="{585A97AE-47DA-E25A-A200-E06CEE88D4C0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110" creationId="{C105BB1C-E52C-5533-8F39-31F1639C433E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113" creationId="{6E93A166-F600-47FF-FE66-A2F387183DD0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116" creationId="{88506400-4053-3E65-30C8-A3F7D77F1B73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119" creationId="{04B927EE-2B1D-10BC-2260-41E44A490E4B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122" creationId="{2DAA7E6F-00CC-9E69-2DE0-005F28E95C69}"/>
          </ac:picMkLst>
        </pc:picChg>
        <pc:picChg chg="mod">
          <ac:chgData name="一山 裕美(ICHIYAMA Hiromi)" userId="b7fc74f7-0247-465a-8a34-4eb273ea0550" providerId="ADAL" clId="{1CA63E56-B45D-46A0-8071-0752A07D2A55}" dt="2023-12-14T04:07:47.532" v="2"/>
          <ac:picMkLst>
            <pc:docMk/>
            <pc:sldMk cId="3476747648" sldId="267"/>
            <ac:picMk id="1126" creationId="{9CDD0B67-C1FF-8A3F-A070-55B26E4608AD}"/>
          </ac:picMkLst>
        </pc:picChg>
      </pc:sldChg>
      <pc:sldMasterChg chg="modSp modSldLayout">
        <pc:chgData name="一山 裕美(ICHIYAMA Hiromi)" userId="b7fc74f7-0247-465a-8a34-4eb273ea0550" providerId="ADAL" clId="{1CA63E56-B45D-46A0-8071-0752A07D2A55}" dt="2023-12-14T04:07:47.532" v="2"/>
        <pc:sldMasterMkLst>
          <pc:docMk/>
          <pc:sldMasterMk cId="1707372737" sldId="2147483648"/>
        </pc:sldMasterMkLst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asterMk cId="1707372737" sldId="2147483648"/>
            <ac:spMk id="2" creationId="{00000000-0000-0000-0000-000000000000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asterMk cId="1707372737" sldId="2147483648"/>
            <ac:spMk id="3" creationId="{00000000-0000-0000-0000-000000000000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asterMk cId="1707372737" sldId="2147483648"/>
            <ac:spMk id="4" creationId="{00000000-0000-0000-0000-000000000000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asterMk cId="1707372737" sldId="2147483648"/>
            <ac:spMk id="5" creationId="{00000000-0000-0000-0000-000000000000}"/>
          </ac:spMkLst>
        </pc:spChg>
        <pc:spChg chg="mod">
          <ac:chgData name="一山 裕美(ICHIYAMA Hiromi)" userId="b7fc74f7-0247-465a-8a34-4eb273ea0550" providerId="ADAL" clId="{1CA63E56-B45D-46A0-8071-0752A07D2A55}" dt="2023-12-14T04:07:47.532" v="2"/>
          <ac:spMkLst>
            <pc:docMk/>
            <pc:sldMasterMk cId="1707372737" sldId="2147483648"/>
            <ac:spMk id="6" creationId="{00000000-0000-0000-0000-000000000000}"/>
          </ac:spMkLst>
        </pc:spChg>
        <pc:sldLayoutChg chg="modSp">
          <pc:chgData name="一山 裕美(ICHIYAMA Hiromi)" userId="b7fc74f7-0247-465a-8a34-4eb273ea0550" providerId="ADAL" clId="{1CA63E56-B45D-46A0-8071-0752A07D2A55}" dt="2023-12-14T04:07:47.532" v="2"/>
          <pc:sldLayoutMkLst>
            <pc:docMk/>
            <pc:sldMasterMk cId="1707372737" sldId="2147483648"/>
            <pc:sldLayoutMk cId="988687655" sldId="2147483649"/>
          </pc:sldLayoutMkLst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988687655" sldId="2147483649"/>
              <ac:spMk id="2" creationId="{00000000-0000-0000-0000-000000000000}"/>
            </ac:spMkLst>
          </pc:spChg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988687655" sldId="2147483649"/>
              <ac:spMk id="3" creationId="{00000000-0000-0000-0000-000000000000}"/>
            </ac:spMkLst>
          </pc:spChg>
        </pc:sldLayoutChg>
        <pc:sldLayoutChg chg="modSp">
          <pc:chgData name="一山 裕美(ICHIYAMA Hiromi)" userId="b7fc74f7-0247-465a-8a34-4eb273ea0550" providerId="ADAL" clId="{1CA63E56-B45D-46A0-8071-0752A07D2A55}" dt="2023-12-14T04:07:47.532" v="2"/>
          <pc:sldLayoutMkLst>
            <pc:docMk/>
            <pc:sldMasterMk cId="1707372737" sldId="2147483648"/>
            <pc:sldLayoutMk cId="3865959777" sldId="2147483650"/>
          </pc:sldLayoutMkLst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3865959777" sldId="2147483650"/>
              <ac:spMk id="6" creationId="{00000000-0000-0000-0000-000000000000}"/>
            </ac:spMkLst>
          </pc:spChg>
        </pc:sldLayoutChg>
        <pc:sldLayoutChg chg="modSp">
          <pc:chgData name="一山 裕美(ICHIYAMA Hiromi)" userId="b7fc74f7-0247-465a-8a34-4eb273ea0550" providerId="ADAL" clId="{1CA63E56-B45D-46A0-8071-0752A07D2A55}" dt="2023-12-14T04:07:47.532" v="2"/>
          <pc:sldLayoutMkLst>
            <pc:docMk/>
            <pc:sldMasterMk cId="1707372737" sldId="2147483648"/>
            <pc:sldLayoutMk cId="562754416" sldId="2147483651"/>
          </pc:sldLayoutMkLst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562754416" sldId="2147483651"/>
              <ac:spMk id="2" creationId="{00000000-0000-0000-0000-000000000000}"/>
            </ac:spMkLst>
          </pc:spChg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562754416" sldId="2147483651"/>
              <ac:spMk id="3" creationId="{00000000-0000-0000-0000-000000000000}"/>
            </ac:spMkLst>
          </pc:spChg>
        </pc:sldLayoutChg>
        <pc:sldLayoutChg chg="modSp">
          <pc:chgData name="一山 裕美(ICHIYAMA Hiromi)" userId="b7fc74f7-0247-465a-8a34-4eb273ea0550" providerId="ADAL" clId="{1CA63E56-B45D-46A0-8071-0752A07D2A55}" dt="2023-12-14T04:07:47.532" v="2"/>
          <pc:sldLayoutMkLst>
            <pc:docMk/>
            <pc:sldMasterMk cId="1707372737" sldId="2147483648"/>
            <pc:sldLayoutMk cId="1905086285" sldId="2147483652"/>
          </pc:sldLayoutMkLst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1905086285" sldId="2147483652"/>
              <ac:spMk id="3" creationId="{00000000-0000-0000-0000-000000000000}"/>
            </ac:spMkLst>
          </pc:spChg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1905086285" sldId="2147483652"/>
              <ac:spMk id="4" creationId="{00000000-0000-0000-0000-000000000000}"/>
            </ac:spMkLst>
          </pc:spChg>
        </pc:sldLayoutChg>
        <pc:sldLayoutChg chg="modSp">
          <pc:chgData name="一山 裕美(ICHIYAMA Hiromi)" userId="b7fc74f7-0247-465a-8a34-4eb273ea0550" providerId="ADAL" clId="{1CA63E56-B45D-46A0-8071-0752A07D2A55}" dt="2023-12-14T04:07:47.532" v="2"/>
          <pc:sldLayoutMkLst>
            <pc:docMk/>
            <pc:sldMasterMk cId="1707372737" sldId="2147483648"/>
            <pc:sldLayoutMk cId="3079700383" sldId="2147483653"/>
          </pc:sldLayoutMkLst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3079700383" sldId="2147483653"/>
              <ac:spMk id="3" creationId="{00000000-0000-0000-0000-000000000000}"/>
            </ac:spMkLst>
          </pc:spChg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3079700383" sldId="2147483653"/>
              <ac:spMk id="4" creationId="{00000000-0000-0000-0000-000000000000}"/>
            </ac:spMkLst>
          </pc:spChg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3079700383" sldId="2147483653"/>
              <ac:spMk id="5" creationId="{00000000-0000-0000-0000-000000000000}"/>
            </ac:spMkLst>
          </pc:spChg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3079700383" sldId="2147483653"/>
              <ac:spMk id="6" creationId="{00000000-0000-0000-0000-000000000000}"/>
            </ac:spMkLst>
          </pc:spChg>
        </pc:sldLayoutChg>
        <pc:sldLayoutChg chg="modSp">
          <pc:chgData name="一山 裕美(ICHIYAMA Hiromi)" userId="b7fc74f7-0247-465a-8a34-4eb273ea0550" providerId="ADAL" clId="{1CA63E56-B45D-46A0-8071-0752A07D2A55}" dt="2023-12-14T04:07:47.532" v="2"/>
          <pc:sldLayoutMkLst>
            <pc:docMk/>
            <pc:sldMasterMk cId="1707372737" sldId="2147483648"/>
            <pc:sldLayoutMk cId="91292811" sldId="2147483655"/>
          </pc:sldLayoutMkLst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91292811" sldId="2147483655"/>
              <ac:spMk id="4" creationId="{00000000-0000-0000-0000-000000000000}"/>
            </ac:spMkLst>
          </pc:spChg>
        </pc:sldLayoutChg>
        <pc:sldLayoutChg chg="modSp">
          <pc:chgData name="一山 裕美(ICHIYAMA Hiromi)" userId="b7fc74f7-0247-465a-8a34-4eb273ea0550" providerId="ADAL" clId="{1CA63E56-B45D-46A0-8071-0752A07D2A55}" dt="2023-12-14T04:07:47.532" v="2"/>
          <pc:sldLayoutMkLst>
            <pc:docMk/>
            <pc:sldMasterMk cId="1707372737" sldId="2147483648"/>
            <pc:sldLayoutMk cId="530964650" sldId="2147483656"/>
          </pc:sldLayoutMkLst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530964650" sldId="2147483656"/>
              <ac:spMk id="2" creationId="{00000000-0000-0000-0000-000000000000}"/>
            </ac:spMkLst>
          </pc:spChg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530964650" sldId="2147483656"/>
              <ac:spMk id="3" creationId="{00000000-0000-0000-0000-000000000000}"/>
            </ac:spMkLst>
          </pc:spChg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530964650" sldId="2147483656"/>
              <ac:spMk id="4" creationId="{00000000-0000-0000-0000-000000000000}"/>
            </ac:spMkLst>
          </pc:spChg>
        </pc:sldLayoutChg>
        <pc:sldLayoutChg chg="modSp">
          <pc:chgData name="一山 裕美(ICHIYAMA Hiromi)" userId="b7fc74f7-0247-465a-8a34-4eb273ea0550" providerId="ADAL" clId="{1CA63E56-B45D-46A0-8071-0752A07D2A55}" dt="2023-12-14T04:07:47.532" v="2"/>
          <pc:sldLayoutMkLst>
            <pc:docMk/>
            <pc:sldMasterMk cId="1707372737" sldId="2147483648"/>
            <pc:sldLayoutMk cId="1023404478" sldId="2147483657"/>
          </pc:sldLayoutMkLst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1023404478" sldId="2147483657"/>
              <ac:spMk id="2" creationId="{00000000-0000-0000-0000-000000000000}"/>
            </ac:spMkLst>
          </pc:spChg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1023404478" sldId="2147483657"/>
              <ac:spMk id="3" creationId="{00000000-0000-0000-0000-000000000000}"/>
            </ac:spMkLst>
          </pc:spChg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1023404478" sldId="2147483657"/>
              <ac:spMk id="4" creationId="{00000000-0000-0000-0000-000000000000}"/>
            </ac:spMkLst>
          </pc:spChg>
        </pc:sldLayoutChg>
        <pc:sldLayoutChg chg="modSp">
          <pc:chgData name="一山 裕美(ICHIYAMA Hiromi)" userId="b7fc74f7-0247-465a-8a34-4eb273ea0550" providerId="ADAL" clId="{1CA63E56-B45D-46A0-8071-0752A07D2A55}" dt="2023-12-14T04:07:47.532" v="2"/>
          <pc:sldLayoutMkLst>
            <pc:docMk/>
            <pc:sldMasterMk cId="1707372737" sldId="2147483648"/>
            <pc:sldLayoutMk cId="285985398" sldId="2147483659"/>
          </pc:sldLayoutMkLst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285985398" sldId="2147483659"/>
              <ac:spMk id="2" creationId="{00000000-0000-0000-0000-000000000000}"/>
            </ac:spMkLst>
          </pc:spChg>
          <pc:spChg chg="mod">
            <ac:chgData name="一山 裕美(ICHIYAMA Hiromi)" userId="b7fc74f7-0247-465a-8a34-4eb273ea0550" providerId="ADAL" clId="{1CA63E56-B45D-46A0-8071-0752A07D2A55}" dt="2023-12-14T04:07:47.532" v="2"/>
            <ac:spMkLst>
              <pc:docMk/>
              <pc:sldMasterMk cId="1707372737" sldId="2147483648"/>
              <pc:sldLayoutMk cId="285985398" sldId="2147483659"/>
              <ac:spMk id="3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8" cy="496967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8" cy="496967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>
              <a:defRPr sz="1200"/>
            </a:lvl1pPr>
          </a:lstStyle>
          <a:p>
            <a:fld id="{3FC000D8-D8D1-4BDE-8B82-06A1FFB95748}" type="datetimeFigureOut">
              <a:rPr kumimoji="1" lang="ja-JP" altLang="en-US" smtClean="0"/>
              <a:pPr/>
              <a:t>2024/10/21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7713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2" rIns="91425" bIns="4571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187"/>
            <a:ext cx="5445760" cy="4472702"/>
          </a:xfrm>
          <a:prstGeom prst="rect">
            <a:avLst/>
          </a:prstGeom>
        </p:spPr>
        <p:txBody>
          <a:bodyPr vert="horz" lIns="91425" tIns="45712" rIns="91425" bIns="4571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8" cy="496967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8" cy="496967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r">
              <a:defRPr sz="1200"/>
            </a:lvl1pPr>
          </a:lstStyle>
          <a:p>
            <a:fld id="{F1B5FEE9-7C93-4865-8AC7-CD1DB7DD27F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847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6F577-A731-48A5-AA1A-D47A344AFB03}" type="datetime1">
              <a:rPr kumimoji="1" lang="ja-JP" altLang="en-US" smtClean="0"/>
              <a:pPr/>
              <a:t>2024/10/21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8687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0EF4A-8EDB-4BB2-BDA8-407F1D6BE4B8}" type="datetime1">
              <a:rPr kumimoji="1" lang="ja-JP" altLang="en-US" smtClean="0"/>
              <a:pPr/>
              <a:t>2024/10/21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994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2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1F30-66CC-4DDC-8CC2-A0E14CE14017}" type="datetime1">
              <a:rPr kumimoji="1" lang="ja-JP" altLang="en-US" smtClean="0"/>
              <a:pPr/>
              <a:t>2024/10/21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98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EA0E-DD50-4F19-9C0D-93FFE2420F8E}" type="datetime1">
              <a:rPr kumimoji="1" lang="ja-JP" altLang="en-US" smtClean="0"/>
              <a:pPr/>
              <a:t>2024/10/21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982530" y="6492878"/>
            <a:ext cx="2133600" cy="365125"/>
          </a:xfrm>
        </p:spPr>
        <p:txBody>
          <a:bodyPr/>
          <a:lstStyle>
            <a:lvl1pPr>
              <a:defRPr sz="1292">
                <a:solidFill>
                  <a:schemeClr val="tx1"/>
                </a:solidFill>
              </a:defRPr>
            </a:lvl1pPr>
          </a:lstStyle>
          <a:p>
            <a:fld id="{F905C998-9BBB-4DEE-B1A0-7F3FC07E06DE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6595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1pPr>
            <a:lvl2pPr marL="422039" indent="0">
              <a:buNone/>
              <a:defRPr sz="1662">
                <a:solidFill>
                  <a:schemeClr val="tx1">
                    <a:tint val="75000"/>
                  </a:schemeClr>
                </a:solidFill>
              </a:defRPr>
            </a:lvl2pPr>
            <a:lvl3pPr marL="844078" indent="0">
              <a:buNone/>
              <a:defRPr sz="1477">
                <a:solidFill>
                  <a:schemeClr val="tx1">
                    <a:tint val="75000"/>
                  </a:schemeClr>
                </a:solidFill>
              </a:defRPr>
            </a:lvl3pPr>
            <a:lvl4pPr marL="1266117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4pPr>
            <a:lvl5pPr marL="168815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5pPr>
            <a:lvl6pPr marL="2110195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6pPr>
            <a:lvl7pPr marL="2532233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7pPr>
            <a:lvl8pPr marL="2954272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8pPr>
            <a:lvl9pPr marL="3376311" indent="0">
              <a:buNone/>
              <a:defRPr sz="12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83331-DB26-423C-BD1F-B7B2E586CB51}" type="datetime1">
              <a:rPr kumimoji="1" lang="ja-JP" altLang="en-US" smtClean="0"/>
              <a:pPr/>
              <a:t>2024/10/21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754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802B5-2D74-4247-889F-012A2828E247}" type="datetime1">
              <a:rPr kumimoji="1" lang="ja-JP" altLang="en-US" smtClean="0"/>
              <a:pPr/>
              <a:t>2024/10/21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5086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39" indent="0">
              <a:buNone/>
              <a:defRPr sz="1846" b="1"/>
            </a:lvl2pPr>
            <a:lvl3pPr marL="844078" indent="0">
              <a:buNone/>
              <a:defRPr sz="1662" b="1"/>
            </a:lvl3pPr>
            <a:lvl4pPr marL="1266117" indent="0">
              <a:buNone/>
              <a:defRPr sz="1477" b="1"/>
            </a:lvl4pPr>
            <a:lvl5pPr marL="1688155" indent="0">
              <a:buNone/>
              <a:defRPr sz="1477" b="1"/>
            </a:lvl5pPr>
            <a:lvl6pPr marL="2110195" indent="0">
              <a:buNone/>
              <a:defRPr sz="1477" b="1"/>
            </a:lvl6pPr>
            <a:lvl7pPr marL="2532233" indent="0">
              <a:buNone/>
              <a:defRPr sz="1477" b="1"/>
            </a:lvl7pPr>
            <a:lvl8pPr marL="2954272" indent="0">
              <a:buNone/>
              <a:defRPr sz="1477" b="1"/>
            </a:lvl8pPr>
            <a:lvl9pPr marL="3376311" indent="0">
              <a:buNone/>
              <a:defRPr sz="1477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39" indent="0">
              <a:buNone/>
              <a:defRPr sz="1846" b="1"/>
            </a:lvl2pPr>
            <a:lvl3pPr marL="844078" indent="0">
              <a:buNone/>
              <a:defRPr sz="1662" b="1"/>
            </a:lvl3pPr>
            <a:lvl4pPr marL="1266117" indent="0">
              <a:buNone/>
              <a:defRPr sz="1477" b="1"/>
            </a:lvl4pPr>
            <a:lvl5pPr marL="1688155" indent="0">
              <a:buNone/>
              <a:defRPr sz="1477" b="1"/>
            </a:lvl5pPr>
            <a:lvl6pPr marL="2110195" indent="0">
              <a:buNone/>
              <a:defRPr sz="1477" b="1"/>
            </a:lvl6pPr>
            <a:lvl7pPr marL="2532233" indent="0">
              <a:buNone/>
              <a:defRPr sz="1477" b="1"/>
            </a:lvl7pPr>
            <a:lvl8pPr marL="2954272" indent="0">
              <a:buNone/>
              <a:defRPr sz="1477" b="1"/>
            </a:lvl8pPr>
            <a:lvl9pPr marL="3376311" indent="0">
              <a:buNone/>
              <a:defRPr sz="1477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A112E-F991-411D-9CAA-A57675D77E21}" type="datetime1">
              <a:rPr kumimoji="1" lang="ja-JP" altLang="en-US" smtClean="0"/>
              <a:pPr/>
              <a:t>2024/10/21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700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86C9-E7E9-48E2-8AB0-EAA0C845A37C}" type="datetime1">
              <a:rPr kumimoji="1" lang="ja-JP" altLang="en-US" smtClean="0"/>
              <a:pPr/>
              <a:t>2024/10/21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2867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EF0D-A4A1-4712-BF67-960F53BF2F54}" type="datetime1">
              <a:rPr kumimoji="1" lang="ja-JP" altLang="en-US" smtClean="0"/>
              <a:pPr/>
              <a:t>2024/10/21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009833" y="6669360"/>
            <a:ext cx="2133600" cy="188640"/>
          </a:xfrm>
        </p:spPr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292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39" indent="0">
              <a:buNone/>
              <a:defRPr sz="1108"/>
            </a:lvl2pPr>
            <a:lvl3pPr marL="844078" indent="0">
              <a:buNone/>
              <a:defRPr sz="923"/>
            </a:lvl3pPr>
            <a:lvl4pPr marL="1266117" indent="0">
              <a:buNone/>
              <a:defRPr sz="831"/>
            </a:lvl4pPr>
            <a:lvl5pPr marL="1688155" indent="0">
              <a:buNone/>
              <a:defRPr sz="831"/>
            </a:lvl5pPr>
            <a:lvl6pPr marL="2110195" indent="0">
              <a:buNone/>
              <a:defRPr sz="831"/>
            </a:lvl6pPr>
            <a:lvl7pPr marL="2532233" indent="0">
              <a:buNone/>
              <a:defRPr sz="831"/>
            </a:lvl7pPr>
            <a:lvl8pPr marL="2954272" indent="0">
              <a:buNone/>
              <a:defRPr sz="831"/>
            </a:lvl8pPr>
            <a:lvl9pPr marL="3376311" indent="0">
              <a:buNone/>
              <a:defRPr sz="83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CD221-82D4-4A20-9B20-1F96DE5B3A75}" type="datetime1">
              <a:rPr kumimoji="1" lang="ja-JP" altLang="en-US" smtClean="0"/>
              <a:pPr/>
              <a:t>2024/10/21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096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39" indent="0">
              <a:buNone/>
              <a:defRPr sz="2585"/>
            </a:lvl2pPr>
            <a:lvl3pPr marL="844078" indent="0">
              <a:buNone/>
              <a:defRPr sz="2215"/>
            </a:lvl3pPr>
            <a:lvl4pPr marL="1266117" indent="0">
              <a:buNone/>
              <a:defRPr sz="1846"/>
            </a:lvl4pPr>
            <a:lvl5pPr marL="1688155" indent="0">
              <a:buNone/>
              <a:defRPr sz="1846"/>
            </a:lvl5pPr>
            <a:lvl6pPr marL="2110195" indent="0">
              <a:buNone/>
              <a:defRPr sz="1846"/>
            </a:lvl6pPr>
            <a:lvl7pPr marL="2532233" indent="0">
              <a:buNone/>
              <a:defRPr sz="1846"/>
            </a:lvl7pPr>
            <a:lvl8pPr marL="2954272" indent="0">
              <a:buNone/>
              <a:defRPr sz="1846"/>
            </a:lvl8pPr>
            <a:lvl9pPr marL="3376311" indent="0">
              <a:buNone/>
              <a:defRPr sz="1846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39" indent="0">
              <a:buNone/>
              <a:defRPr sz="1108"/>
            </a:lvl2pPr>
            <a:lvl3pPr marL="844078" indent="0">
              <a:buNone/>
              <a:defRPr sz="923"/>
            </a:lvl3pPr>
            <a:lvl4pPr marL="1266117" indent="0">
              <a:buNone/>
              <a:defRPr sz="831"/>
            </a:lvl4pPr>
            <a:lvl5pPr marL="1688155" indent="0">
              <a:buNone/>
              <a:defRPr sz="831"/>
            </a:lvl5pPr>
            <a:lvl6pPr marL="2110195" indent="0">
              <a:buNone/>
              <a:defRPr sz="831"/>
            </a:lvl6pPr>
            <a:lvl7pPr marL="2532233" indent="0">
              <a:buNone/>
              <a:defRPr sz="831"/>
            </a:lvl7pPr>
            <a:lvl8pPr marL="2954272" indent="0">
              <a:buNone/>
              <a:defRPr sz="831"/>
            </a:lvl8pPr>
            <a:lvl9pPr marL="3376311" indent="0">
              <a:buNone/>
              <a:defRPr sz="83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E7152-E583-4CBE-A658-ED6CA047C0BD}" type="datetime1">
              <a:rPr kumimoji="1" lang="ja-JP" altLang="en-US" smtClean="0"/>
              <a:pPr/>
              <a:t>2024/10/21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5C998-9BBB-4DEE-B1A0-7F3FC07E06D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404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00CFF-D2AB-4DAD-A9EB-7FF0A60F245A}" type="datetime1">
              <a:rPr kumimoji="1" lang="ja-JP" altLang="en-US" smtClean="0"/>
              <a:pPr/>
              <a:t>2024/10/21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09833" y="64928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92">
                <a:solidFill>
                  <a:schemeClr val="tx1"/>
                </a:solidFill>
              </a:defRPr>
            </a:lvl1pPr>
          </a:lstStyle>
          <a:p>
            <a:fld id="{F905C998-9BBB-4DEE-B1A0-7F3FC07E06DE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7372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844078" rtl="0" eaLnBrk="1" latinLnBrk="0" hangingPunct="1">
        <a:spcBef>
          <a:spcPct val="0"/>
        </a:spcBef>
        <a:buNone/>
        <a:defRPr kumimoji="1"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6529" indent="-316529" algn="l" defTabSz="844078" rtl="0" eaLnBrk="1" latinLnBrk="0" hangingPunct="1">
        <a:spcBef>
          <a:spcPct val="20000"/>
        </a:spcBef>
        <a:buFont typeface="Arial" pitchFamily="34" charset="0"/>
        <a:buChar char="•"/>
        <a:defRPr kumimoji="1" sz="2954" kern="1200">
          <a:solidFill>
            <a:schemeClr val="tx1"/>
          </a:solidFill>
          <a:latin typeface="+mn-lt"/>
          <a:ea typeface="+mn-ea"/>
          <a:cs typeface="+mn-cs"/>
        </a:defRPr>
      </a:lvl1pPr>
      <a:lvl2pPr marL="685813" indent="-263775" algn="l" defTabSz="844078" rtl="0" eaLnBrk="1" latinLnBrk="0" hangingPunct="1">
        <a:spcBef>
          <a:spcPct val="20000"/>
        </a:spcBef>
        <a:buFont typeface="Arial" pitchFamily="34" charset="0"/>
        <a:buChar char="–"/>
        <a:defRPr kumimoji="1" sz="2585" kern="1200">
          <a:solidFill>
            <a:schemeClr val="tx1"/>
          </a:solidFill>
          <a:latin typeface="+mn-lt"/>
          <a:ea typeface="+mn-ea"/>
          <a:cs typeface="+mn-cs"/>
        </a:defRPr>
      </a:lvl2pPr>
      <a:lvl3pPr marL="1055097" indent="-211020" algn="l" defTabSz="844078" rtl="0" eaLnBrk="1" latinLnBrk="0" hangingPunct="1">
        <a:spcBef>
          <a:spcPct val="20000"/>
        </a:spcBef>
        <a:buFont typeface="Arial" pitchFamily="34" charset="0"/>
        <a:buChar char="•"/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477136" indent="-211020" algn="l" defTabSz="844078" rtl="0" eaLnBrk="1" latinLnBrk="0" hangingPunct="1">
        <a:spcBef>
          <a:spcPct val="20000"/>
        </a:spcBef>
        <a:buFont typeface="Arial" pitchFamily="34" charset="0"/>
        <a:buChar char="–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4pPr>
      <a:lvl5pPr marL="1899175" indent="-211020" algn="l" defTabSz="844078" rtl="0" eaLnBrk="1" latinLnBrk="0" hangingPunct="1">
        <a:spcBef>
          <a:spcPct val="20000"/>
        </a:spcBef>
        <a:buFont typeface="Arial" pitchFamily="34" charset="0"/>
        <a:buChar char="»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5pPr>
      <a:lvl6pPr marL="2321213" indent="-211020" algn="l" defTabSz="844078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6pPr>
      <a:lvl7pPr marL="2743253" indent="-211020" algn="l" defTabSz="844078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7pPr>
      <a:lvl8pPr marL="3165291" indent="-211020" algn="l" defTabSz="844078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8pPr>
      <a:lvl9pPr marL="3587330" indent="-211020" algn="l" defTabSz="844078" rtl="0" eaLnBrk="1" latinLnBrk="0" hangingPunct="1">
        <a:spcBef>
          <a:spcPct val="20000"/>
        </a:spcBef>
        <a:buFont typeface="Arial" pitchFamily="34" charset="0"/>
        <a:buChar char="•"/>
        <a:defRPr kumimoji="1" sz="18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39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78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17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55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195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33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72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11" algn="l" defTabSz="844078" rtl="0" eaLnBrk="1" latinLnBrk="0" hangingPunct="1">
        <a:defRPr kumimoji="1"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図 23">
            <a:extLst>
              <a:ext uri="{FF2B5EF4-FFF2-40B4-BE49-F238E27FC236}">
                <a16:creationId xmlns:a16="http://schemas.microsoft.com/office/drawing/2014/main" id="{0E6511F5-9AE2-64EB-5F03-B3034E2DE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321" y="916161"/>
            <a:ext cx="978786" cy="1070129"/>
          </a:xfrm>
          <a:prstGeom prst="rect">
            <a:avLst/>
          </a:prstGeom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B05C090-307F-CC26-4AD7-259E1CEA1AA4}"/>
              </a:ext>
            </a:extLst>
          </p:cNvPr>
          <p:cNvGrpSpPr/>
          <p:nvPr/>
        </p:nvGrpSpPr>
        <p:grpSpPr>
          <a:xfrm>
            <a:off x="2447936" y="979283"/>
            <a:ext cx="995967" cy="995967"/>
            <a:chOff x="1359491" y="1307628"/>
            <a:chExt cx="664522" cy="664522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04EE027B-2085-9490-0CF5-C259532EE0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59491" y="1307628"/>
              <a:ext cx="664522" cy="664522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CB84952E-E9D8-56BC-D1F1-885FDE13BD80}"/>
                </a:ext>
              </a:extLst>
            </p:cNvPr>
            <p:cNvSpPr txBox="1"/>
            <p:nvPr/>
          </p:nvSpPr>
          <p:spPr>
            <a:xfrm>
              <a:off x="1442732" y="1335638"/>
              <a:ext cx="504057" cy="122913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861993"/>
              <a:r>
                <a:rPr lang="ja-JP" altLang="en-US" sz="1197" dirty="0">
                  <a:solidFill>
                    <a:prstClr val="white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市区町村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8FFE8AF-71C1-2D15-CE18-1FE714A320EF}"/>
              </a:ext>
            </a:extLst>
          </p:cNvPr>
          <p:cNvGrpSpPr/>
          <p:nvPr/>
        </p:nvGrpSpPr>
        <p:grpSpPr>
          <a:xfrm>
            <a:off x="4430775" y="922365"/>
            <a:ext cx="987194" cy="1070129"/>
            <a:chOff x="2430538" y="1392962"/>
            <a:chExt cx="658668" cy="714003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EFE31408-0817-B9D1-A749-15F0D9C990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30538" y="1392962"/>
              <a:ext cx="658668" cy="714003"/>
            </a:xfrm>
            <a:prstGeom prst="rect">
              <a:avLst/>
            </a:prstGeom>
          </p:spPr>
        </p:pic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4A6D95D4-972E-18DE-255C-9634D1AEEDAF}"/>
                </a:ext>
              </a:extLst>
            </p:cNvPr>
            <p:cNvSpPr txBox="1"/>
            <p:nvPr/>
          </p:nvSpPr>
          <p:spPr>
            <a:xfrm>
              <a:off x="2507844" y="1802359"/>
              <a:ext cx="504056" cy="96601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861993"/>
              <a:r>
                <a:rPr lang="ja-JP" altLang="en-US" sz="941" dirty="0">
                  <a:solidFill>
                    <a:prstClr val="white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都道府県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2E09595-7F54-534D-08E2-16FD6F3B91EA}"/>
              </a:ext>
            </a:extLst>
          </p:cNvPr>
          <p:cNvGrpSpPr/>
          <p:nvPr/>
        </p:nvGrpSpPr>
        <p:grpSpPr>
          <a:xfrm>
            <a:off x="6764597" y="1957377"/>
            <a:ext cx="987194" cy="987194"/>
            <a:chOff x="4098441" y="2079209"/>
            <a:chExt cx="658668" cy="658668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029A4A3A-949B-BCEA-B104-7D1E909BC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98441" y="2079209"/>
              <a:ext cx="658668" cy="658668"/>
            </a:xfrm>
            <a:prstGeom prst="rect">
              <a:avLst/>
            </a:prstGeom>
          </p:spPr>
        </p:pic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E69D17F9-A595-C430-4BA4-A0B0A500D00E}"/>
                </a:ext>
              </a:extLst>
            </p:cNvPr>
            <p:cNvSpPr txBox="1"/>
            <p:nvPr/>
          </p:nvSpPr>
          <p:spPr>
            <a:xfrm>
              <a:off x="4175747" y="2107066"/>
              <a:ext cx="504056" cy="122913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70C0"/>
              </a:solidFill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861993"/>
              <a:r>
                <a:rPr lang="ja-JP" altLang="en-US" sz="1197" dirty="0">
                  <a:solidFill>
                    <a:srgbClr val="FFFF00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消費者庁</a:t>
              </a:r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43C8D44-180E-02E0-5BC7-B777FB5C8F05}"/>
              </a:ext>
            </a:extLst>
          </p:cNvPr>
          <p:cNvSpPr txBox="1"/>
          <p:nvPr/>
        </p:nvSpPr>
        <p:spPr>
          <a:xfrm>
            <a:off x="538278" y="2023591"/>
            <a:ext cx="1619423" cy="1447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861993"/>
            <a:r>
              <a:rPr lang="ja-JP" altLang="en-US" sz="941" b="1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○特定教育・保育施設</a:t>
            </a:r>
            <a:endParaRPr lang="en-US" altLang="ja-JP" sz="941" b="1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289B264-57B5-0D82-4BC7-4F0C658C4E60}"/>
              </a:ext>
            </a:extLst>
          </p:cNvPr>
          <p:cNvSpPr txBox="1"/>
          <p:nvPr/>
        </p:nvSpPr>
        <p:spPr>
          <a:xfrm>
            <a:off x="2069614" y="1944497"/>
            <a:ext cx="1685637" cy="16158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 defTabSz="861993"/>
            <a:r>
              <a:rPr lang="en-US" altLang="ja-JP" sz="105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※</a:t>
            </a:r>
            <a:r>
              <a:rPr lang="ja-JP" altLang="en-US" sz="105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指定都市・中核市含む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94E0385-B788-A60E-F685-FF79BA1A0266}"/>
              </a:ext>
            </a:extLst>
          </p:cNvPr>
          <p:cNvGrpSpPr/>
          <p:nvPr/>
        </p:nvGrpSpPr>
        <p:grpSpPr>
          <a:xfrm>
            <a:off x="1715174" y="1289853"/>
            <a:ext cx="647543" cy="267363"/>
            <a:chOff x="902932" y="1695631"/>
            <a:chExt cx="432048" cy="178388"/>
          </a:xfrm>
        </p:grpSpPr>
        <p:sp>
          <p:nvSpPr>
            <p:cNvPr id="39" name="矢印: 右 38">
              <a:extLst>
                <a:ext uri="{FF2B5EF4-FFF2-40B4-BE49-F238E27FC236}">
                  <a16:creationId xmlns:a16="http://schemas.microsoft.com/office/drawing/2014/main" id="{926304EC-8D8D-E13F-1946-D3E303A89D48}"/>
                </a:ext>
              </a:extLst>
            </p:cNvPr>
            <p:cNvSpPr/>
            <p:nvPr/>
          </p:nvSpPr>
          <p:spPr>
            <a:xfrm>
              <a:off x="902932" y="1723304"/>
              <a:ext cx="432048" cy="144016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61993"/>
              <a:endParaRPr lang="ja-JP" altLang="en-US" sz="1567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pic>
          <p:nvPicPr>
            <p:cNvPr id="45" name="図 44">
              <a:extLst>
                <a:ext uri="{FF2B5EF4-FFF2-40B4-BE49-F238E27FC236}">
                  <a16:creationId xmlns:a16="http://schemas.microsoft.com/office/drawing/2014/main" id="{150ADEEC-0669-C332-53DA-C38D9FFA4E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11112" y="1695631"/>
              <a:ext cx="178388" cy="178388"/>
            </a:xfrm>
            <a:prstGeom prst="rect">
              <a:avLst/>
            </a:prstGeom>
          </p:spPr>
        </p:pic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5FABCE6F-0E6B-12D4-7377-73A261D93DD8}"/>
              </a:ext>
            </a:extLst>
          </p:cNvPr>
          <p:cNvGrpSpPr/>
          <p:nvPr/>
        </p:nvGrpSpPr>
        <p:grpSpPr>
          <a:xfrm>
            <a:off x="2850061" y="2160776"/>
            <a:ext cx="3896627" cy="420592"/>
            <a:chOff x="1593027" y="2134318"/>
            <a:chExt cx="2246874" cy="245452"/>
          </a:xfrm>
        </p:grpSpPr>
        <p:sp>
          <p:nvSpPr>
            <p:cNvPr id="43" name="矢印: 上向き折線 42">
              <a:extLst>
                <a:ext uri="{FF2B5EF4-FFF2-40B4-BE49-F238E27FC236}">
                  <a16:creationId xmlns:a16="http://schemas.microsoft.com/office/drawing/2014/main" id="{28342E96-9D7F-4827-478A-77D4AD26D768}"/>
                </a:ext>
              </a:extLst>
            </p:cNvPr>
            <p:cNvSpPr/>
            <p:nvPr/>
          </p:nvSpPr>
          <p:spPr>
            <a:xfrm rot="5400000">
              <a:off x="2602495" y="1124850"/>
              <a:ext cx="227938" cy="2246874"/>
            </a:xfrm>
            <a:prstGeom prst="bentUpArrow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61993"/>
              <a:endParaRPr lang="ja-JP" altLang="en-US" sz="1567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pic>
          <p:nvPicPr>
            <p:cNvPr id="50" name="図 49">
              <a:extLst>
                <a:ext uri="{FF2B5EF4-FFF2-40B4-BE49-F238E27FC236}">
                  <a16:creationId xmlns:a16="http://schemas.microsoft.com/office/drawing/2014/main" id="{A518B207-8302-A726-19F3-B6DC6315524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666130" y="2212262"/>
              <a:ext cx="176799" cy="167508"/>
            </a:xfrm>
            <a:prstGeom prst="rect">
              <a:avLst/>
            </a:prstGeom>
          </p:spPr>
        </p:pic>
      </p:grpSp>
      <p:pic>
        <p:nvPicPr>
          <p:cNvPr id="53" name="図 52">
            <a:extLst>
              <a:ext uri="{FF2B5EF4-FFF2-40B4-BE49-F238E27FC236}">
                <a16:creationId xmlns:a16="http://schemas.microsoft.com/office/drawing/2014/main" id="{F24A31FF-9463-D33F-1ADE-A08DFA1CB3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830" y="4466764"/>
            <a:ext cx="978786" cy="1070129"/>
          </a:xfrm>
          <a:prstGeom prst="rect">
            <a:avLst/>
          </a:prstGeom>
        </p:spPr>
      </p:pic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86F7AAE-92FE-A9F7-0638-4A014A708C54}"/>
              </a:ext>
            </a:extLst>
          </p:cNvPr>
          <p:cNvSpPr txBox="1"/>
          <p:nvPr/>
        </p:nvSpPr>
        <p:spPr>
          <a:xfrm>
            <a:off x="632215" y="5567034"/>
            <a:ext cx="2577870" cy="434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861993"/>
            <a:r>
              <a:rPr lang="ja-JP" altLang="en-US" sz="941" b="1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○幼稚園</a:t>
            </a:r>
            <a:endParaRPr lang="en-US" altLang="ja-JP" sz="941" b="1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defTabSz="861993"/>
            <a:r>
              <a:rPr lang="ja-JP" altLang="en-US" sz="941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（特定教育・保育施設でないもの）</a:t>
            </a:r>
            <a:endParaRPr lang="en-US" altLang="ja-JP" sz="941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defTabSz="861993"/>
            <a:r>
              <a:rPr lang="ja-JP" altLang="en-US" sz="941" b="1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○特別支援学校幼稚部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6D46525-5708-0769-B9DA-65779FC1E347}"/>
              </a:ext>
            </a:extLst>
          </p:cNvPr>
          <p:cNvGrpSpPr/>
          <p:nvPr/>
        </p:nvGrpSpPr>
        <p:grpSpPr>
          <a:xfrm>
            <a:off x="7144089" y="4437112"/>
            <a:ext cx="1005103" cy="1009910"/>
            <a:chOff x="4205704" y="1200193"/>
            <a:chExt cx="670618" cy="673826"/>
          </a:xfrm>
        </p:grpSpPr>
        <p:pic>
          <p:nvPicPr>
            <p:cNvPr id="56" name="図 55">
              <a:extLst>
                <a:ext uri="{FF2B5EF4-FFF2-40B4-BE49-F238E27FC236}">
                  <a16:creationId xmlns:a16="http://schemas.microsoft.com/office/drawing/2014/main" id="{31E3B4D0-9F65-E02C-DF64-2EE6AEB1A09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05704" y="1209497"/>
              <a:ext cx="670618" cy="664522"/>
            </a:xfrm>
            <a:prstGeom prst="rect">
              <a:avLst/>
            </a:prstGeom>
          </p:spPr>
        </p:pic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7AF7A003-1D45-E313-4DC8-AA1116C201D8}"/>
                </a:ext>
              </a:extLst>
            </p:cNvPr>
            <p:cNvSpPr txBox="1"/>
            <p:nvPr/>
          </p:nvSpPr>
          <p:spPr>
            <a:xfrm>
              <a:off x="4259377" y="1200193"/>
              <a:ext cx="563272" cy="114185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861993"/>
              <a:r>
                <a:rPr lang="ja-JP" altLang="en-US" sz="1112" dirty="0">
                  <a:solidFill>
                    <a:prstClr val="white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文部科学省</a:t>
              </a: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0DA68D4E-6D9F-F81B-7BCA-5720B9FEEDEA}"/>
              </a:ext>
            </a:extLst>
          </p:cNvPr>
          <p:cNvGrpSpPr/>
          <p:nvPr/>
        </p:nvGrpSpPr>
        <p:grpSpPr>
          <a:xfrm>
            <a:off x="7161999" y="5699991"/>
            <a:ext cx="987194" cy="987194"/>
            <a:chOff x="4098441" y="2079209"/>
            <a:chExt cx="658668" cy="658668"/>
          </a:xfrm>
        </p:grpSpPr>
        <p:pic>
          <p:nvPicPr>
            <p:cNvPr id="59" name="図 58">
              <a:extLst>
                <a:ext uri="{FF2B5EF4-FFF2-40B4-BE49-F238E27FC236}">
                  <a16:creationId xmlns:a16="http://schemas.microsoft.com/office/drawing/2014/main" id="{BBDBE96A-5507-A3C7-9825-082C6BECF4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98441" y="2079209"/>
              <a:ext cx="658668" cy="658668"/>
            </a:xfrm>
            <a:prstGeom prst="rect">
              <a:avLst/>
            </a:prstGeom>
          </p:spPr>
        </p:pic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18132B1E-2A5D-5DFD-4776-A625224D3A4B}"/>
                </a:ext>
              </a:extLst>
            </p:cNvPr>
            <p:cNvSpPr txBox="1"/>
            <p:nvPr/>
          </p:nvSpPr>
          <p:spPr>
            <a:xfrm>
              <a:off x="4175747" y="2111429"/>
              <a:ext cx="504056" cy="114185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70C0"/>
              </a:solidFill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861993"/>
              <a:r>
                <a:rPr lang="ja-JP" altLang="en-US" sz="1112" dirty="0">
                  <a:solidFill>
                    <a:srgbClr val="FFFF00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消費者庁</a:t>
              </a:r>
            </a:p>
          </p:txBody>
        </p:sp>
      </p:grpSp>
      <p:pic>
        <p:nvPicPr>
          <p:cNvPr id="61" name="図 60">
            <a:extLst>
              <a:ext uri="{FF2B5EF4-FFF2-40B4-BE49-F238E27FC236}">
                <a16:creationId xmlns:a16="http://schemas.microsoft.com/office/drawing/2014/main" id="{F338D3BB-F8CE-5E7E-10AB-AAD7DCC1C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3279" y="4451058"/>
            <a:ext cx="969497" cy="1050946"/>
          </a:xfrm>
          <a:prstGeom prst="rect">
            <a:avLst/>
          </a:prstGeom>
        </p:spPr>
      </p:pic>
      <p:sp>
        <p:nvSpPr>
          <p:cNvPr id="1027" name="テキスト ボックス 1026">
            <a:extLst>
              <a:ext uri="{FF2B5EF4-FFF2-40B4-BE49-F238E27FC236}">
                <a16:creationId xmlns:a16="http://schemas.microsoft.com/office/drawing/2014/main" id="{5FBE18FF-D247-4E58-AE31-304245BE0D76}"/>
              </a:ext>
            </a:extLst>
          </p:cNvPr>
          <p:cNvSpPr txBox="1"/>
          <p:nvPr/>
        </p:nvSpPr>
        <p:spPr>
          <a:xfrm>
            <a:off x="3477280" y="4751114"/>
            <a:ext cx="1150857" cy="47359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 defTabSz="861993"/>
            <a:r>
              <a:rPr lang="ja-JP" altLang="en-US" sz="1026" dirty="0">
                <a:solidFill>
                  <a:prstClr val="white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都道府県・</a:t>
            </a:r>
            <a:endParaRPr lang="en-US" altLang="ja-JP" sz="1026" dirty="0">
              <a:solidFill>
                <a:prstClr val="white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algn="ctr" defTabSz="861993"/>
            <a:r>
              <a:rPr lang="ja-JP" altLang="en-US" sz="1026" dirty="0">
                <a:solidFill>
                  <a:prstClr val="white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指定都市</a:t>
            </a:r>
            <a:endParaRPr lang="en-US" altLang="ja-JP" sz="1026" dirty="0">
              <a:solidFill>
                <a:prstClr val="white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algn="ctr" defTabSz="861993"/>
            <a:r>
              <a:rPr lang="ja-JP" altLang="en-US" sz="1026" dirty="0">
                <a:solidFill>
                  <a:prstClr val="white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国立大学法人等</a:t>
            </a:r>
          </a:p>
        </p:txBody>
      </p:sp>
      <p:grpSp>
        <p:nvGrpSpPr>
          <p:cNvPr id="1043" name="グループ化 1042">
            <a:extLst>
              <a:ext uri="{FF2B5EF4-FFF2-40B4-BE49-F238E27FC236}">
                <a16:creationId xmlns:a16="http://schemas.microsoft.com/office/drawing/2014/main" id="{4057987A-5EA0-DA74-5182-473154AC0BD1}"/>
              </a:ext>
            </a:extLst>
          </p:cNvPr>
          <p:cNvGrpSpPr/>
          <p:nvPr/>
        </p:nvGrpSpPr>
        <p:grpSpPr>
          <a:xfrm>
            <a:off x="1640668" y="4868146"/>
            <a:ext cx="1721251" cy="267364"/>
            <a:chOff x="5884270" y="1679545"/>
            <a:chExt cx="941260" cy="178388"/>
          </a:xfrm>
        </p:grpSpPr>
        <p:sp>
          <p:nvSpPr>
            <p:cNvPr id="1041" name="矢印: 右 1040">
              <a:extLst>
                <a:ext uri="{FF2B5EF4-FFF2-40B4-BE49-F238E27FC236}">
                  <a16:creationId xmlns:a16="http://schemas.microsoft.com/office/drawing/2014/main" id="{E8E1FEAE-9B18-9EB7-DAA0-81B6375D6614}"/>
                </a:ext>
              </a:extLst>
            </p:cNvPr>
            <p:cNvSpPr/>
            <p:nvPr/>
          </p:nvSpPr>
          <p:spPr>
            <a:xfrm>
              <a:off x="5884270" y="1723304"/>
              <a:ext cx="941260" cy="120673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61993"/>
              <a:endParaRPr lang="ja-JP" altLang="en-US" sz="1567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pic>
          <p:nvPicPr>
            <p:cNvPr id="1039" name="図 1038">
              <a:extLst>
                <a:ext uri="{FF2B5EF4-FFF2-40B4-BE49-F238E27FC236}">
                  <a16:creationId xmlns:a16="http://schemas.microsoft.com/office/drawing/2014/main" id="{C5493D91-2CF8-94A6-9137-A4459EA898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64291" y="1679545"/>
              <a:ext cx="178388" cy="178388"/>
            </a:xfrm>
            <a:prstGeom prst="rect">
              <a:avLst/>
            </a:prstGeom>
          </p:spPr>
        </p:pic>
      </p:grpSp>
      <p:sp>
        <p:nvSpPr>
          <p:cNvPr id="1047" name="矢印: 上向き折線 1046">
            <a:extLst>
              <a:ext uri="{FF2B5EF4-FFF2-40B4-BE49-F238E27FC236}">
                <a16:creationId xmlns:a16="http://schemas.microsoft.com/office/drawing/2014/main" id="{5E47CE8A-33CB-B280-0903-1B5D1B2D7DB0}"/>
              </a:ext>
            </a:extLst>
          </p:cNvPr>
          <p:cNvSpPr/>
          <p:nvPr/>
        </p:nvSpPr>
        <p:spPr>
          <a:xfrm rot="5400000">
            <a:off x="5311080" y="4454194"/>
            <a:ext cx="434349" cy="3151621"/>
          </a:xfrm>
          <a:prstGeom prst="bentUp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61993"/>
            <a:endParaRPr lang="ja-JP" altLang="en-US" sz="1567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pic>
        <p:nvPicPr>
          <p:cNvPr id="1029" name="図 1028">
            <a:extLst>
              <a:ext uri="{FF2B5EF4-FFF2-40B4-BE49-F238E27FC236}">
                <a16:creationId xmlns:a16="http://schemas.microsoft.com/office/drawing/2014/main" id="{EF029200-6628-1EF3-D94C-04F56BBB6D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9998" y="5983776"/>
            <a:ext cx="306758" cy="263404"/>
          </a:xfrm>
          <a:prstGeom prst="rect">
            <a:avLst/>
          </a:prstGeom>
        </p:spPr>
      </p:pic>
      <p:grpSp>
        <p:nvGrpSpPr>
          <p:cNvPr id="1054" name="グループ化 1053">
            <a:extLst>
              <a:ext uri="{FF2B5EF4-FFF2-40B4-BE49-F238E27FC236}">
                <a16:creationId xmlns:a16="http://schemas.microsoft.com/office/drawing/2014/main" id="{8D7E031C-DDF5-2953-0527-303C0925C5EB}"/>
              </a:ext>
            </a:extLst>
          </p:cNvPr>
          <p:cNvGrpSpPr/>
          <p:nvPr/>
        </p:nvGrpSpPr>
        <p:grpSpPr>
          <a:xfrm>
            <a:off x="4923449" y="4838198"/>
            <a:ext cx="2058207" cy="267363"/>
            <a:chOff x="7768705" y="1430213"/>
            <a:chExt cx="1373262" cy="178388"/>
          </a:xfrm>
        </p:grpSpPr>
        <p:sp>
          <p:nvSpPr>
            <p:cNvPr id="27" name="矢印: 右 26">
              <a:extLst>
                <a:ext uri="{FF2B5EF4-FFF2-40B4-BE49-F238E27FC236}">
                  <a16:creationId xmlns:a16="http://schemas.microsoft.com/office/drawing/2014/main" id="{6898638A-552E-148B-101D-CEC73502C47D}"/>
                </a:ext>
              </a:extLst>
            </p:cNvPr>
            <p:cNvSpPr/>
            <p:nvPr/>
          </p:nvSpPr>
          <p:spPr>
            <a:xfrm>
              <a:off x="7768705" y="1467504"/>
              <a:ext cx="1373262" cy="116532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61993"/>
              <a:endParaRPr lang="ja-JP" altLang="en-US" sz="1567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5E9EE735-80D1-3810-5976-00572492060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366142" y="1430213"/>
              <a:ext cx="178388" cy="178388"/>
            </a:xfrm>
            <a:prstGeom prst="rect">
              <a:avLst/>
            </a:prstGeom>
          </p:spPr>
        </p:pic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FE96E0F6-72E3-AD19-033C-45D3755039EA}"/>
              </a:ext>
            </a:extLst>
          </p:cNvPr>
          <p:cNvGrpSpPr/>
          <p:nvPr/>
        </p:nvGrpSpPr>
        <p:grpSpPr>
          <a:xfrm>
            <a:off x="5564935" y="1294063"/>
            <a:ext cx="1005103" cy="245254"/>
            <a:chOff x="902932" y="1698771"/>
            <a:chExt cx="432048" cy="182906"/>
          </a:xfrm>
        </p:grpSpPr>
        <p:sp>
          <p:nvSpPr>
            <p:cNvPr id="41" name="矢印: 右 40">
              <a:extLst>
                <a:ext uri="{FF2B5EF4-FFF2-40B4-BE49-F238E27FC236}">
                  <a16:creationId xmlns:a16="http://schemas.microsoft.com/office/drawing/2014/main" id="{DEC1B635-E5DE-2110-25B1-AF0046F677B0}"/>
                </a:ext>
              </a:extLst>
            </p:cNvPr>
            <p:cNvSpPr/>
            <p:nvPr/>
          </p:nvSpPr>
          <p:spPr>
            <a:xfrm>
              <a:off x="902932" y="1723304"/>
              <a:ext cx="432048" cy="144016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61993"/>
              <a:endParaRPr lang="ja-JP" altLang="en-US" sz="1567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pic>
          <p:nvPicPr>
            <p:cNvPr id="44" name="図 43">
              <a:extLst>
                <a:ext uri="{FF2B5EF4-FFF2-40B4-BE49-F238E27FC236}">
                  <a16:creationId xmlns:a16="http://schemas.microsoft.com/office/drawing/2014/main" id="{69135339-B59F-4AD9-2C1D-EC50498EC4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55070" y="1698771"/>
              <a:ext cx="132962" cy="182906"/>
            </a:xfrm>
            <a:prstGeom prst="rect">
              <a:avLst/>
            </a:prstGeom>
          </p:spPr>
        </p:pic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FB0A50EA-E6F1-BDD5-3094-E82DE5E2BB8C}"/>
              </a:ext>
            </a:extLst>
          </p:cNvPr>
          <p:cNvGrpSpPr/>
          <p:nvPr/>
        </p:nvGrpSpPr>
        <p:grpSpPr>
          <a:xfrm>
            <a:off x="3578124" y="1289853"/>
            <a:ext cx="647543" cy="267363"/>
            <a:chOff x="902932" y="1695631"/>
            <a:chExt cx="432048" cy="178388"/>
          </a:xfrm>
        </p:grpSpPr>
        <p:sp>
          <p:nvSpPr>
            <p:cNvPr id="62" name="矢印: 右 61">
              <a:extLst>
                <a:ext uri="{FF2B5EF4-FFF2-40B4-BE49-F238E27FC236}">
                  <a16:creationId xmlns:a16="http://schemas.microsoft.com/office/drawing/2014/main" id="{72A3B776-1059-E418-BA17-777CD465243C}"/>
                </a:ext>
              </a:extLst>
            </p:cNvPr>
            <p:cNvSpPr/>
            <p:nvPr/>
          </p:nvSpPr>
          <p:spPr>
            <a:xfrm>
              <a:off x="902932" y="1723304"/>
              <a:ext cx="432048" cy="144016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61993"/>
              <a:endParaRPr lang="ja-JP" altLang="en-US" sz="1567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pic>
          <p:nvPicPr>
            <p:cNvPr id="1030" name="図 1029">
              <a:extLst>
                <a:ext uri="{FF2B5EF4-FFF2-40B4-BE49-F238E27FC236}">
                  <a16:creationId xmlns:a16="http://schemas.microsoft.com/office/drawing/2014/main" id="{C7D2007B-36BF-F375-B9C9-8114F14949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11112" y="1695631"/>
              <a:ext cx="178388" cy="178388"/>
            </a:xfrm>
            <a:prstGeom prst="rect">
              <a:avLst/>
            </a:prstGeom>
          </p:spPr>
        </p:pic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CCE96B3-8DD4-A544-D90B-E52D91EC4E4A}"/>
              </a:ext>
            </a:extLst>
          </p:cNvPr>
          <p:cNvSpPr txBox="1"/>
          <p:nvPr/>
        </p:nvSpPr>
        <p:spPr>
          <a:xfrm>
            <a:off x="1655887" y="5194067"/>
            <a:ext cx="1685637" cy="3231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 defTabSz="861993"/>
            <a:r>
              <a:rPr lang="en-US" altLang="ja-JP" sz="105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※</a:t>
            </a:r>
            <a:r>
              <a:rPr lang="ja-JP" altLang="en-US" sz="105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実態に合わせて</a:t>
            </a:r>
            <a:endParaRPr lang="en-US" altLang="ja-JP" sz="105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algn="ctr" defTabSz="861993"/>
            <a:r>
              <a:rPr lang="ja-JP" altLang="en-US" sz="105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市区町村を経由</a:t>
            </a:r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92D23397-5A37-E793-CCE2-E6CD89D6888F}"/>
              </a:ext>
            </a:extLst>
          </p:cNvPr>
          <p:cNvGrpSpPr/>
          <p:nvPr/>
        </p:nvGrpSpPr>
        <p:grpSpPr>
          <a:xfrm>
            <a:off x="6764597" y="887944"/>
            <a:ext cx="1005103" cy="1003269"/>
            <a:chOff x="4205704" y="1204624"/>
            <a:chExt cx="670618" cy="669395"/>
          </a:xfrm>
        </p:grpSpPr>
        <p:pic>
          <p:nvPicPr>
            <p:cNvPr id="1025" name="図 1024">
              <a:extLst>
                <a:ext uri="{FF2B5EF4-FFF2-40B4-BE49-F238E27FC236}">
                  <a16:creationId xmlns:a16="http://schemas.microsoft.com/office/drawing/2014/main" id="{30C4FE45-CE4E-9F85-8A6E-C116FEF1A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05704" y="1209497"/>
              <a:ext cx="670618" cy="664522"/>
            </a:xfrm>
            <a:prstGeom prst="rect">
              <a:avLst/>
            </a:prstGeom>
          </p:spPr>
        </p:pic>
        <p:sp>
          <p:nvSpPr>
            <p:cNvPr id="1062" name="テキスト ボックス 1061">
              <a:extLst>
                <a:ext uri="{FF2B5EF4-FFF2-40B4-BE49-F238E27FC236}">
                  <a16:creationId xmlns:a16="http://schemas.microsoft.com/office/drawing/2014/main" id="{629A0489-8E36-665F-19D8-C97800826FFF}"/>
                </a:ext>
              </a:extLst>
            </p:cNvPr>
            <p:cNvSpPr txBox="1"/>
            <p:nvPr/>
          </p:nvSpPr>
          <p:spPr>
            <a:xfrm>
              <a:off x="4259377" y="1204624"/>
              <a:ext cx="563272" cy="105329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defTabSz="861993"/>
              <a:r>
                <a:rPr lang="ja-JP" altLang="en-US" sz="1026" dirty="0">
                  <a:solidFill>
                    <a:prstClr val="white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文部科学省</a:t>
              </a:r>
            </a:p>
          </p:txBody>
        </p:sp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63D4271-2B1F-BC24-909C-37408C18F11B}"/>
              </a:ext>
            </a:extLst>
          </p:cNvPr>
          <p:cNvSpPr/>
          <p:nvPr/>
        </p:nvSpPr>
        <p:spPr>
          <a:xfrm>
            <a:off x="-7845" y="-20555"/>
            <a:ext cx="9151845" cy="4070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報告ルート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F19EAC5-2702-DDCA-9DA4-F0C67158DFFB}"/>
              </a:ext>
            </a:extLst>
          </p:cNvPr>
          <p:cNvSpPr txBox="1"/>
          <p:nvPr/>
        </p:nvSpPr>
        <p:spPr>
          <a:xfrm>
            <a:off x="186957" y="514003"/>
            <a:ext cx="7594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①幼稚園（特定教育・保育施設であるもの）、幼稚園型認定こども園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CEF0AB4-41A6-637F-8E28-3073E022B76F}"/>
              </a:ext>
            </a:extLst>
          </p:cNvPr>
          <p:cNvSpPr txBox="1"/>
          <p:nvPr/>
        </p:nvSpPr>
        <p:spPr>
          <a:xfrm>
            <a:off x="186957" y="3841884"/>
            <a:ext cx="7594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②幼稚園（特定教育・保育施設ではないもの）</a:t>
            </a:r>
            <a:endParaRPr kumimoji="1" lang="en-US" altLang="ja-JP" sz="1400" dirty="0"/>
          </a:p>
          <a:p>
            <a:r>
              <a:rPr kumimoji="1" lang="ja-JP" altLang="en-US" sz="1400" dirty="0"/>
              <a:t>③特別支援学校幼稚部</a:t>
            </a:r>
          </a:p>
        </p:txBody>
      </p:sp>
    </p:spTree>
    <p:extLst>
      <p:ext uri="{BB962C8B-B14F-4D97-AF65-F5344CB8AC3E}">
        <p14:creationId xmlns:p14="http://schemas.microsoft.com/office/powerpoint/2010/main" val="3069438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FD15C0E2E3BD7438404C4B7C80C26EE" ma:contentTypeVersion="14" ma:contentTypeDescription="新しいドキュメントを作成します。" ma:contentTypeScope="" ma:versionID="c2c25a9a7f26a36afe3753e853450811">
  <xsd:schema xmlns:xsd="http://www.w3.org/2001/XMLSchema" xmlns:xs="http://www.w3.org/2001/XMLSchema" xmlns:p="http://schemas.microsoft.com/office/2006/metadata/properties" xmlns:ns2="818da70a-f41a-4df5-9c30-c0567b89e7f5" xmlns:ns3="7f1e29f5-1aa2-4ed7-a4c5-0f459278da93" targetNamespace="http://schemas.microsoft.com/office/2006/metadata/properties" ma:root="true" ma:fieldsID="f2ec0f17ddaf30028270f6bfe0f7a2df" ns2:_="" ns3:_="">
    <xsd:import namespace="818da70a-f41a-4df5-9c30-c0567b89e7f5"/>
    <xsd:import namespace="7f1e29f5-1aa2-4ed7-a4c5-0f459278da9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8da70a-f41a-4df5-9c30-c0567b89e7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画像タグ" ma:readOnly="false" ma:fieldId="{5cf76f15-5ced-4ddc-b409-7134ff3c332f}" ma:taxonomyMulti="true" ma:sspId="1e1c6816-2a4f-4461-93c7-8dd281d622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1e29f5-1aa2-4ed7-a4c5-0f459278da93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83425f03-33df-44b1-a364-7d31ec9e08b0}" ma:internalName="TaxCatchAll" ma:showField="CatchAllData" ma:web="7f1e29f5-1aa2-4ed7-a4c5-0f459278da9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f1e29f5-1aa2-4ed7-a4c5-0f459278da93" xsi:nil="true"/>
    <lcf76f155ced4ddcb4097134ff3c332f xmlns="818da70a-f41a-4df5-9c30-c0567b89e7f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E40C301-F368-47A8-A623-384429655B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8da70a-f41a-4df5-9c30-c0567b89e7f5"/>
    <ds:schemaRef ds:uri="7f1e29f5-1aa2-4ed7-a4c5-0f459278da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A2AC192-914E-475B-A5E0-9E935D330FD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58AFE0-A465-447A-84DC-BAC53BEED9E2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7f1e29f5-1aa2-4ed7-a4c5-0f459278da93"/>
    <ds:schemaRef ds:uri="http://schemas.microsoft.com/office/2006/metadata/properties"/>
    <ds:schemaRef ds:uri="http://schemas.microsoft.com/office/infopath/2007/PartnerControls"/>
    <ds:schemaRef ds:uri="818da70a-f41a-4df5-9c30-c0567b89e7f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13120</TotalTime>
  <Words>92</Words>
  <Application>Microsoft Office PowerPoint</Application>
  <PresentationFormat>画面に合わせる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 P丸ゴシック体E</vt:lpstr>
      <vt:lpstr>ＭＳ Ｐゴシック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</dc:creator>
  <cp:lastModifiedBy>伊澤真美</cp:lastModifiedBy>
  <cp:revision>29</cp:revision>
  <cp:lastPrinted>2024-10-21T00:14:14Z</cp:lastPrinted>
  <dcterms:created xsi:type="dcterms:W3CDTF">2013-06-14T07:04:22Z</dcterms:created>
  <dcterms:modified xsi:type="dcterms:W3CDTF">2024-10-21T00:14:30Z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0x0101005FD15C0E2E3BD7438404C4B7C80C26EE</vt:lpwstr>
  </property>
  <property fmtid="{D5CDD505-2E9C-101B-9397-08002B2CF9AE}" pid="3" name="MediaServiceImageTags">
    <vt:lpwstr/>
  </property>
  <property fmtid="{D5CDD505-2E9C-101B-9397-08002B2CF9AE}" pid="4" name="Order">
    <vt:r8>2188200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ComplianceAssetId">
    <vt:lpwstr/>
  </property>
  <property fmtid="{D5CDD505-2E9C-101B-9397-08002B2CF9AE}" pid="10" name="TemplateUrl">
    <vt:lpwstr/>
  </property>
</Properties>
</file>