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79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99CC"/>
    <a:srgbClr val="037365"/>
    <a:srgbClr val="7AD4CC"/>
    <a:srgbClr val="7AD4CB"/>
    <a:srgbClr val="FFCCFF"/>
    <a:srgbClr val="E6E6E6"/>
    <a:srgbClr val="FBF7A3"/>
    <a:srgbClr val="FFCC00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99D72B-4086-46E4-A92B-3DC80BCF3C8D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</dgm:pt>
    <dgm:pt modelId="{5AC2C43C-9BCA-4B79-AE6A-29B26DD2B726}">
      <dgm:prSet phldrT="[テキスト]" custT="1"/>
      <dgm:spPr/>
      <dgm:t>
        <a:bodyPr/>
        <a:lstStyle/>
        <a:p>
          <a:pPr>
            <a:lnSpc>
              <a:spcPct val="50000"/>
            </a:lnSpc>
            <a:spcAft>
              <a:spcPts val="0"/>
            </a:spcAft>
          </a:pPr>
          <a:r>
            <a:rPr kumimoji="1" lang="ja-JP" altLang="en-US" sz="500" dirty="0">
              <a:solidFill>
                <a:schemeClr val="tx1">
                  <a:lumMod val="85000"/>
                  <a:lumOff val="15000"/>
                </a:schemeClr>
              </a:solidFill>
            </a:rPr>
            <a:t>ハロワ</a:t>
          </a:r>
          <a:r>
            <a:rPr kumimoji="1" lang="en-US" altLang="ja-JP" sz="500" dirty="0">
              <a:solidFill>
                <a:schemeClr val="tx1">
                  <a:lumMod val="85000"/>
                  <a:lumOff val="15000"/>
                </a:schemeClr>
              </a:solidFill>
            </a:rPr>
            <a:t>―</a:t>
          </a:r>
          <a:r>
            <a:rPr kumimoji="1" lang="ja-JP" altLang="en-US" sz="500" dirty="0">
              <a:solidFill>
                <a:schemeClr val="tx1">
                  <a:lumMod val="85000"/>
                  <a:lumOff val="15000"/>
                </a:schemeClr>
              </a:solidFill>
            </a:rPr>
            <a:t>クで</a:t>
          </a:r>
          <a:endParaRPr kumimoji="1" lang="en-US" altLang="ja-JP" sz="500" dirty="0">
            <a:solidFill>
              <a:schemeClr val="tx1">
                <a:lumMod val="85000"/>
                <a:lumOff val="15000"/>
              </a:schemeClr>
            </a:solidFill>
          </a:endParaRPr>
        </a:p>
        <a:p>
          <a:pPr>
            <a:lnSpc>
              <a:spcPct val="50000"/>
            </a:lnSpc>
            <a:spcAft>
              <a:spcPts val="0"/>
            </a:spcAft>
          </a:pPr>
          <a:r>
            <a:rPr kumimoji="1" lang="ja-JP" altLang="en-US" sz="700" b="1" dirty="0">
              <a:solidFill>
                <a:schemeClr val="tx1">
                  <a:lumMod val="85000"/>
                  <a:lumOff val="15000"/>
                </a:schemeClr>
              </a:solidFill>
            </a:rPr>
            <a:t>求人申込</a:t>
          </a:r>
        </a:p>
      </dgm:t>
    </dgm:pt>
    <dgm:pt modelId="{18DFA20F-11A5-4014-A215-DCDD9F689DA3}" type="parTrans" cxnId="{D9BA6CAD-ADDA-4260-87A4-51104EBDAE22}">
      <dgm:prSet/>
      <dgm:spPr/>
      <dgm:t>
        <a:bodyPr/>
        <a:lstStyle/>
        <a:p>
          <a:endParaRPr kumimoji="1" lang="ja-JP" altLang="en-US"/>
        </a:p>
      </dgm:t>
    </dgm:pt>
    <dgm:pt modelId="{D6CE686A-DE80-44D0-A6E9-D87E969E8F3F}" type="sibTrans" cxnId="{D9BA6CAD-ADDA-4260-87A4-51104EBDAE22}">
      <dgm:prSet/>
      <dgm:spPr/>
      <dgm:t>
        <a:bodyPr/>
        <a:lstStyle/>
        <a:p>
          <a:endParaRPr kumimoji="1" lang="ja-JP" altLang="en-US"/>
        </a:p>
      </dgm:t>
    </dgm:pt>
    <dgm:pt modelId="{EA14C562-75EE-41EF-8390-9AA043B43550}">
      <dgm:prSet phldrT="[テキスト]" custT="1"/>
      <dgm:spPr/>
      <dgm:t>
        <a:bodyPr/>
        <a:lstStyle/>
        <a:p>
          <a:pPr algn="ctr">
            <a:lnSpc>
              <a:spcPct val="50000"/>
            </a:lnSpc>
          </a:pPr>
          <a:r>
            <a:rPr kumimoji="1" lang="ja-JP" altLang="en-US" sz="500" b="1" dirty="0">
              <a:solidFill>
                <a:schemeClr val="tx1">
                  <a:lumMod val="85000"/>
                  <a:lumOff val="15000"/>
                </a:schemeClr>
              </a:solidFill>
            </a:rPr>
            <a:t>ジョブカード</a:t>
          </a:r>
          <a:endParaRPr kumimoji="1" lang="en-US" altLang="ja-JP" sz="500" b="1" dirty="0">
            <a:solidFill>
              <a:schemeClr val="tx1">
                <a:lumMod val="85000"/>
                <a:lumOff val="15000"/>
              </a:schemeClr>
            </a:solidFill>
          </a:endParaRPr>
        </a:p>
        <a:p>
          <a:pPr algn="ctr">
            <a:lnSpc>
              <a:spcPct val="50000"/>
            </a:lnSpc>
          </a:pPr>
          <a:r>
            <a:rPr kumimoji="1" lang="ja-JP" altLang="en-US" sz="500" b="1" dirty="0">
              <a:solidFill>
                <a:schemeClr val="tx1">
                  <a:lumMod val="85000"/>
                  <a:lumOff val="15000"/>
                </a:schemeClr>
              </a:solidFill>
            </a:rPr>
            <a:t>事前作成</a:t>
          </a:r>
        </a:p>
      </dgm:t>
    </dgm:pt>
    <dgm:pt modelId="{8B729A9E-1B47-4938-8D53-AD00F2C947B5}" type="parTrans" cxnId="{9583BF45-5E39-451E-9375-C616239A8CFA}">
      <dgm:prSet/>
      <dgm:spPr/>
      <dgm:t>
        <a:bodyPr/>
        <a:lstStyle/>
        <a:p>
          <a:endParaRPr kumimoji="1" lang="ja-JP" altLang="en-US"/>
        </a:p>
      </dgm:t>
    </dgm:pt>
    <dgm:pt modelId="{D9B6B23E-2C7C-46CC-962B-71E2387D2D82}" type="sibTrans" cxnId="{9583BF45-5E39-451E-9375-C616239A8CFA}">
      <dgm:prSet/>
      <dgm:spPr/>
      <dgm:t>
        <a:bodyPr/>
        <a:lstStyle/>
        <a:p>
          <a:endParaRPr kumimoji="1" lang="ja-JP" altLang="en-US"/>
        </a:p>
      </dgm:t>
    </dgm:pt>
    <dgm:pt modelId="{34EDEE07-7E1E-4B7F-9484-458FF0A93DAD}">
      <dgm:prSet phldrT="[テキスト]"/>
      <dgm:spPr/>
      <dgm:t>
        <a:bodyPr/>
        <a:lstStyle/>
        <a:p>
          <a:r>
            <a:rPr kumimoji="1" lang="ja-JP" altLang="en-US" b="1" dirty="0">
              <a:solidFill>
                <a:schemeClr val="tx1">
                  <a:lumMod val="85000"/>
                  <a:lumOff val="15000"/>
                </a:schemeClr>
              </a:solidFill>
            </a:rPr>
            <a:t>選考試験</a:t>
          </a:r>
        </a:p>
      </dgm:t>
    </dgm:pt>
    <dgm:pt modelId="{8C3359D7-EE6C-47D9-A5F5-02761B28CB62}" type="parTrans" cxnId="{B812B45B-70E6-4189-96E6-C60481DC70F8}">
      <dgm:prSet/>
      <dgm:spPr/>
      <dgm:t>
        <a:bodyPr/>
        <a:lstStyle/>
        <a:p>
          <a:endParaRPr kumimoji="1" lang="ja-JP" altLang="en-US"/>
        </a:p>
      </dgm:t>
    </dgm:pt>
    <dgm:pt modelId="{3271BE26-56F7-4F94-9A7D-D04F67590D17}" type="sibTrans" cxnId="{B812B45B-70E6-4189-96E6-C60481DC70F8}">
      <dgm:prSet/>
      <dgm:spPr/>
      <dgm:t>
        <a:bodyPr/>
        <a:lstStyle/>
        <a:p>
          <a:endParaRPr kumimoji="1" lang="ja-JP" altLang="en-US"/>
        </a:p>
      </dgm:t>
    </dgm:pt>
    <dgm:pt modelId="{7E8AE4BD-F161-4C9D-9835-C2E9BED371CD}">
      <dgm:prSet phldrT="[テキスト]"/>
      <dgm:spPr/>
      <dgm:t>
        <a:bodyPr/>
        <a:lstStyle/>
        <a:p>
          <a:r>
            <a:rPr kumimoji="1" lang="ja-JP" altLang="en-US" b="1" dirty="0">
              <a:solidFill>
                <a:schemeClr val="tx1">
                  <a:lumMod val="85000"/>
                  <a:lumOff val="15000"/>
                </a:schemeClr>
              </a:solidFill>
            </a:rPr>
            <a:t>受講決定</a:t>
          </a:r>
        </a:p>
      </dgm:t>
    </dgm:pt>
    <dgm:pt modelId="{1753B3D6-49F9-4B3E-B2EA-B139E51A597B}" type="parTrans" cxnId="{B6EC14EA-6C7D-4682-93C6-8CBE12FA77F0}">
      <dgm:prSet/>
      <dgm:spPr/>
      <dgm:t>
        <a:bodyPr/>
        <a:lstStyle/>
        <a:p>
          <a:endParaRPr kumimoji="1" lang="ja-JP" altLang="en-US"/>
        </a:p>
      </dgm:t>
    </dgm:pt>
    <dgm:pt modelId="{F74748E4-595E-4636-8DB4-0AF87EFB9D0E}" type="sibTrans" cxnId="{B6EC14EA-6C7D-4682-93C6-8CBE12FA77F0}">
      <dgm:prSet/>
      <dgm:spPr/>
      <dgm:t>
        <a:bodyPr/>
        <a:lstStyle/>
        <a:p>
          <a:endParaRPr kumimoji="1" lang="ja-JP" altLang="en-US"/>
        </a:p>
      </dgm:t>
    </dgm:pt>
    <dgm:pt modelId="{9D79A83B-18AB-4DFA-A763-CD4D6B302FE9}">
      <dgm:prSet phldrT="[テキスト]" custT="1"/>
      <dgm:spPr/>
      <dgm:t>
        <a:bodyPr/>
        <a:lstStyle/>
        <a:p>
          <a:r>
            <a:rPr kumimoji="1" lang="ja-JP" altLang="en-US" sz="700" b="1" dirty="0">
              <a:solidFill>
                <a:schemeClr val="tx1">
                  <a:lumMod val="85000"/>
                  <a:lumOff val="15000"/>
                </a:schemeClr>
              </a:solidFill>
            </a:rPr>
            <a:t>訓練開始</a:t>
          </a:r>
        </a:p>
      </dgm:t>
    </dgm:pt>
    <dgm:pt modelId="{EAABAAF1-6B1F-4F76-B3DB-3961F0943E79}" type="parTrans" cxnId="{C37FD3BB-BBBF-4909-B9A5-60B6F5847CD6}">
      <dgm:prSet/>
      <dgm:spPr/>
      <dgm:t>
        <a:bodyPr/>
        <a:lstStyle/>
        <a:p>
          <a:endParaRPr kumimoji="1" lang="ja-JP" altLang="en-US"/>
        </a:p>
      </dgm:t>
    </dgm:pt>
    <dgm:pt modelId="{8A1CE762-C362-4512-B09F-90DD54726D63}" type="sibTrans" cxnId="{C37FD3BB-BBBF-4909-B9A5-60B6F5847CD6}">
      <dgm:prSet/>
      <dgm:spPr/>
      <dgm:t>
        <a:bodyPr/>
        <a:lstStyle/>
        <a:p>
          <a:endParaRPr kumimoji="1" lang="ja-JP" altLang="en-US"/>
        </a:p>
      </dgm:t>
    </dgm:pt>
    <dgm:pt modelId="{E547B809-69FE-4EF7-BE32-DB035F7DC9BD}">
      <dgm:prSet phldrT="[テキスト]"/>
      <dgm:spPr/>
      <dgm:t>
        <a:bodyPr/>
        <a:lstStyle/>
        <a:p>
          <a:r>
            <a:rPr kumimoji="1" lang="ja-JP" altLang="en-US" b="1" dirty="0">
              <a:solidFill>
                <a:schemeClr val="tx1">
                  <a:lumMod val="85000"/>
                  <a:lumOff val="15000"/>
                </a:schemeClr>
              </a:solidFill>
            </a:rPr>
            <a:t>受講申込</a:t>
          </a:r>
        </a:p>
      </dgm:t>
    </dgm:pt>
    <dgm:pt modelId="{56DA0497-61D9-4FCE-8D42-C92082909F39}" type="sibTrans" cxnId="{DC14F5D8-CFB4-4C6A-9DFA-9FCA741B9E58}">
      <dgm:prSet/>
      <dgm:spPr/>
      <dgm:t>
        <a:bodyPr/>
        <a:lstStyle/>
        <a:p>
          <a:endParaRPr kumimoji="1" lang="ja-JP" altLang="en-US"/>
        </a:p>
      </dgm:t>
    </dgm:pt>
    <dgm:pt modelId="{0E117E3A-A9AE-4C92-921B-E809A0879C04}" type="parTrans" cxnId="{DC14F5D8-CFB4-4C6A-9DFA-9FCA741B9E58}">
      <dgm:prSet/>
      <dgm:spPr/>
      <dgm:t>
        <a:bodyPr/>
        <a:lstStyle/>
        <a:p>
          <a:endParaRPr kumimoji="1" lang="ja-JP" altLang="en-US"/>
        </a:p>
      </dgm:t>
    </dgm:pt>
    <dgm:pt modelId="{53C0E9EC-A4C9-404F-B185-511CC2BE8BCE}" type="pres">
      <dgm:prSet presAssocID="{F999D72B-4086-46E4-A92B-3DC80BCF3C8D}" presName="rootnode" presStyleCnt="0">
        <dgm:presLayoutVars>
          <dgm:chMax/>
          <dgm:chPref/>
          <dgm:dir/>
          <dgm:animLvl val="lvl"/>
        </dgm:presLayoutVars>
      </dgm:prSet>
      <dgm:spPr/>
    </dgm:pt>
    <dgm:pt modelId="{386A4727-3E1B-4CE2-87AF-88213452DC32}" type="pres">
      <dgm:prSet presAssocID="{5AC2C43C-9BCA-4B79-AE6A-29B26DD2B726}" presName="composite" presStyleCnt="0"/>
      <dgm:spPr/>
    </dgm:pt>
    <dgm:pt modelId="{FF77E880-D490-4F00-B579-346FDDA72E6A}" type="pres">
      <dgm:prSet presAssocID="{5AC2C43C-9BCA-4B79-AE6A-29B26DD2B726}" presName="LShape" presStyleLbl="alignNode1" presStyleIdx="0" presStyleCnt="11" custScaleX="114538" custScaleY="97214" custLinFactY="33583" custLinFactNeighborX="36879" custLinFactNeighborY="100000"/>
      <dgm:spPr>
        <a:solidFill>
          <a:schemeClr val="bg1"/>
        </a:solidFill>
        <a:ln>
          <a:solidFill>
            <a:schemeClr val="bg1"/>
          </a:solidFill>
        </a:ln>
      </dgm:spPr>
    </dgm:pt>
    <dgm:pt modelId="{061AAB56-E7E4-41F3-BCF5-21388FA86A23}" type="pres">
      <dgm:prSet presAssocID="{5AC2C43C-9BCA-4B79-AE6A-29B26DD2B726}" presName="ParentText" presStyleLbl="revTx" presStyleIdx="0" presStyleCnt="6" custScaleX="115299" custScaleY="78169" custLinFactNeighborX="50038" custLinFactNeighborY="96546">
        <dgm:presLayoutVars>
          <dgm:chMax val="0"/>
          <dgm:chPref val="0"/>
          <dgm:bulletEnabled val="1"/>
        </dgm:presLayoutVars>
      </dgm:prSet>
      <dgm:spPr/>
    </dgm:pt>
    <dgm:pt modelId="{9F6F89EB-64E5-4ADD-B057-A5C840045FC0}" type="pres">
      <dgm:prSet presAssocID="{5AC2C43C-9BCA-4B79-AE6A-29B26DD2B726}" presName="Triangle" presStyleLbl="alignNode1" presStyleIdx="1" presStyleCnt="11" custLinFactNeighborX="-5596" custLinFactNeighborY="-10380"/>
      <dgm:spPr>
        <a:noFill/>
        <a:ln>
          <a:noFill/>
        </a:ln>
      </dgm:spPr>
    </dgm:pt>
    <dgm:pt modelId="{0FEF8E2E-CC67-4248-8AF6-EDF477CD88CD}" type="pres">
      <dgm:prSet presAssocID="{D6CE686A-DE80-44D0-A6E9-D87E969E8F3F}" presName="sibTrans" presStyleCnt="0"/>
      <dgm:spPr/>
    </dgm:pt>
    <dgm:pt modelId="{B6CBE5D6-D595-4DB2-AE77-2CF654A762FB}" type="pres">
      <dgm:prSet presAssocID="{D6CE686A-DE80-44D0-A6E9-D87E969E8F3F}" presName="space" presStyleCnt="0"/>
      <dgm:spPr/>
    </dgm:pt>
    <dgm:pt modelId="{CD13D65B-CAA3-4BA7-A32A-934575CC5478}" type="pres">
      <dgm:prSet presAssocID="{EA14C562-75EE-41EF-8390-9AA043B43550}" presName="composite" presStyleCnt="0"/>
      <dgm:spPr/>
    </dgm:pt>
    <dgm:pt modelId="{15196A41-5F48-47CD-BED7-427F44E37FCB}" type="pres">
      <dgm:prSet presAssocID="{EA14C562-75EE-41EF-8390-9AA043B43550}" presName="LShape" presStyleLbl="alignNode1" presStyleIdx="2" presStyleCnt="11" custScaleX="105529" custScaleY="120211" custLinFactNeighborX="17361" custLinFactNeighborY="61440"/>
      <dgm:spPr>
        <a:solidFill>
          <a:schemeClr val="bg1"/>
        </a:solidFill>
        <a:ln>
          <a:solidFill>
            <a:schemeClr val="bg1"/>
          </a:solidFill>
        </a:ln>
      </dgm:spPr>
    </dgm:pt>
    <dgm:pt modelId="{547544DA-6108-44B7-ACFA-F9FA693133AF}" type="pres">
      <dgm:prSet presAssocID="{EA14C562-75EE-41EF-8390-9AA043B43550}" presName="ParentText" presStyleLbl="revTx" presStyleIdx="1" presStyleCnt="6" custScaleX="139447" custScaleY="64037" custLinFactNeighborX="3010" custLinFactNeighborY="-57753">
        <dgm:presLayoutVars>
          <dgm:chMax val="0"/>
          <dgm:chPref val="0"/>
          <dgm:bulletEnabled val="1"/>
        </dgm:presLayoutVars>
      </dgm:prSet>
      <dgm:spPr/>
    </dgm:pt>
    <dgm:pt modelId="{61F69660-56DC-4E81-87A7-9A4F9312F070}" type="pres">
      <dgm:prSet presAssocID="{EA14C562-75EE-41EF-8390-9AA043B43550}" presName="Triangle" presStyleLbl="alignNode1" presStyleIdx="3" presStyleCnt="11"/>
      <dgm:spPr>
        <a:noFill/>
        <a:ln>
          <a:noFill/>
        </a:ln>
      </dgm:spPr>
    </dgm:pt>
    <dgm:pt modelId="{0008C1A5-2199-4CBB-8DEB-FB0AB871014B}" type="pres">
      <dgm:prSet presAssocID="{D9B6B23E-2C7C-46CC-962B-71E2387D2D82}" presName="sibTrans" presStyleCnt="0"/>
      <dgm:spPr/>
    </dgm:pt>
    <dgm:pt modelId="{5ECC5F7C-086C-462F-9584-A6685858B9A8}" type="pres">
      <dgm:prSet presAssocID="{D9B6B23E-2C7C-46CC-962B-71E2387D2D82}" presName="space" presStyleCnt="0"/>
      <dgm:spPr/>
    </dgm:pt>
    <dgm:pt modelId="{5DFC790D-7F41-4DFD-A2F6-0224B090EE5D}" type="pres">
      <dgm:prSet presAssocID="{E547B809-69FE-4EF7-BE32-DB035F7DC9BD}" presName="composite" presStyleCnt="0"/>
      <dgm:spPr/>
    </dgm:pt>
    <dgm:pt modelId="{1F53C8F9-A7D1-4784-A3D1-5144E71C225D}" type="pres">
      <dgm:prSet presAssocID="{E547B809-69FE-4EF7-BE32-DB035F7DC9BD}" presName="LShape" presStyleLbl="alignNode1" presStyleIdx="4" presStyleCnt="11" custScaleX="105322" custScaleY="119007" custLinFactNeighborX="-8391" custLinFactNeighborY="8717"/>
      <dgm:spPr>
        <a:solidFill>
          <a:schemeClr val="bg1"/>
        </a:solidFill>
        <a:ln>
          <a:solidFill>
            <a:schemeClr val="bg1"/>
          </a:solidFill>
        </a:ln>
      </dgm:spPr>
    </dgm:pt>
    <dgm:pt modelId="{9B674110-B21B-45CE-AD26-8AB8C3FCD4CC}" type="pres">
      <dgm:prSet presAssocID="{E547B809-69FE-4EF7-BE32-DB035F7DC9BD}" presName="ParentText" presStyleLbl="revTx" presStyleIdx="2" presStyleCnt="6" custLinFactNeighborX="-4231" custLinFactNeighborY="2460">
        <dgm:presLayoutVars>
          <dgm:chMax val="0"/>
          <dgm:chPref val="0"/>
          <dgm:bulletEnabled val="1"/>
        </dgm:presLayoutVars>
      </dgm:prSet>
      <dgm:spPr/>
    </dgm:pt>
    <dgm:pt modelId="{E890CB9C-3145-4450-B0B5-8F95161CD057}" type="pres">
      <dgm:prSet presAssocID="{E547B809-69FE-4EF7-BE32-DB035F7DC9BD}" presName="Triangle" presStyleLbl="alignNode1" presStyleIdx="5" presStyleCnt="11"/>
      <dgm:spPr>
        <a:noFill/>
        <a:ln>
          <a:noFill/>
        </a:ln>
      </dgm:spPr>
    </dgm:pt>
    <dgm:pt modelId="{930B2EA5-DE49-4CB5-B396-5792B67D32E7}" type="pres">
      <dgm:prSet presAssocID="{56DA0497-61D9-4FCE-8D42-C92082909F39}" presName="sibTrans" presStyleCnt="0"/>
      <dgm:spPr/>
    </dgm:pt>
    <dgm:pt modelId="{C1BD434F-B069-469A-8503-944605382214}" type="pres">
      <dgm:prSet presAssocID="{56DA0497-61D9-4FCE-8D42-C92082909F39}" presName="space" presStyleCnt="0"/>
      <dgm:spPr/>
    </dgm:pt>
    <dgm:pt modelId="{5905DA67-5130-4348-9D8C-4C258BDB5A83}" type="pres">
      <dgm:prSet presAssocID="{34EDEE07-7E1E-4B7F-9484-458FF0A93DAD}" presName="composite" presStyleCnt="0"/>
      <dgm:spPr/>
    </dgm:pt>
    <dgm:pt modelId="{F13C9595-5512-4E28-953D-CDC3100BB474}" type="pres">
      <dgm:prSet presAssocID="{34EDEE07-7E1E-4B7F-9484-458FF0A93DAD}" presName="LShape" presStyleLbl="alignNode1" presStyleIdx="6" presStyleCnt="11" custScaleX="108381" custScaleY="109815" custLinFactNeighborX="-26617" custLinFactNeighborY="-42249"/>
      <dgm:spPr>
        <a:solidFill>
          <a:schemeClr val="bg1"/>
        </a:solidFill>
        <a:ln>
          <a:solidFill>
            <a:schemeClr val="bg1"/>
          </a:solidFill>
        </a:ln>
      </dgm:spPr>
    </dgm:pt>
    <dgm:pt modelId="{50F1AD0B-662C-4AE2-96BC-C5E1845E2781}" type="pres">
      <dgm:prSet presAssocID="{34EDEE07-7E1E-4B7F-9484-458FF0A93DAD}" presName="ParentText" presStyleLbl="revTx" presStyleIdx="3" presStyleCnt="6" custLinFactNeighborX="-27735" custLinFactNeighborY="-98245">
        <dgm:presLayoutVars>
          <dgm:chMax val="0"/>
          <dgm:chPref val="0"/>
          <dgm:bulletEnabled val="1"/>
        </dgm:presLayoutVars>
      </dgm:prSet>
      <dgm:spPr/>
    </dgm:pt>
    <dgm:pt modelId="{99B55068-C38B-4813-B2C8-062E7F833531}" type="pres">
      <dgm:prSet presAssocID="{34EDEE07-7E1E-4B7F-9484-458FF0A93DAD}" presName="Triangle" presStyleLbl="alignNode1" presStyleIdx="7" presStyleCnt="11"/>
      <dgm:spPr>
        <a:noFill/>
        <a:ln>
          <a:noFill/>
        </a:ln>
      </dgm:spPr>
    </dgm:pt>
    <dgm:pt modelId="{B8ED723A-9E64-41E5-B7D9-E9241ED0A407}" type="pres">
      <dgm:prSet presAssocID="{3271BE26-56F7-4F94-9A7D-D04F67590D17}" presName="sibTrans" presStyleCnt="0"/>
      <dgm:spPr/>
    </dgm:pt>
    <dgm:pt modelId="{0A536B97-7DFB-43BE-951E-0481F8CD02CA}" type="pres">
      <dgm:prSet presAssocID="{3271BE26-56F7-4F94-9A7D-D04F67590D17}" presName="space" presStyleCnt="0"/>
      <dgm:spPr/>
    </dgm:pt>
    <dgm:pt modelId="{2D5C2F81-069E-46A4-9143-516ED8591498}" type="pres">
      <dgm:prSet presAssocID="{7E8AE4BD-F161-4C9D-9835-C2E9BED371CD}" presName="composite" presStyleCnt="0"/>
      <dgm:spPr/>
    </dgm:pt>
    <dgm:pt modelId="{41668D5F-BEA0-49C6-A5F6-8C880CBD9F38}" type="pres">
      <dgm:prSet presAssocID="{7E8AE4BD-F161-4C9D-9835-C2E9BED371CD}" presName="LShape" presStyleLbl="alignNode1" presStyleIdx="8" presStyleCnt="11" custScaleY="108811" custLinFactNeighborX="-44914" custLinFactNeighborY="-90624"/>
      <dgm:spPr>
        <a:solidFill>
          <a:schemeClr val="bg1"/>
        </a:solidFill>
        <a:ln>
          <a:solidFill>
            <a:schemeClr val="bg1"/>
          </a:solidFill>
        </a:ln>
      </dgm:spPr>
    </dgm:pt>
    <dgm:pt modelId="{3979DB20-024C-48D1-A6DE-3F36C60E55B4}" type="pres">
      <dgm:prSet presAssocID="{7E8AE4BD-F161-4C9D-9835-C2E9BED371CD}" presName="ParentText" presStyleLbl="revTx" presStyleIdx="4" presStyleCnt="6" custLinFactNeighborX="-46191" custLinFactNeighborY="-69172">
        <dgm:presLayoutVars>
          <dgm:chMax val="0"/>
          <dgm:chPref val="0"/>
          <dgm:bulletEnabled val="1"/>
        </dgm:presLayoutVars>
      </dgm:prSet>
      <dgm:spPr/>
    </dgm:pt>
    <dgm:pt modelId="{CF03C455-3689-4864-B1F3-51827E9C2125}" type="pres">
      <dgm:prSet presAssocID="{7E8AE4BD-F161-4C9D-9835-C2E9BED371CD}" presName="Triangle" presStyleLbl="alignNode1" presStyleIdx="9" presStyleCnt="11"/>
      <dgm:spPr>
        <a:noFill/>
        <a:ln>
          <a:noFill/>
        </a:ln>
      </dgm:spPr>
    </dgm:pt>
    <dgm:pt modelId="{81051D29-C8B1-4264-8070-B597AF24BDE0}" type="pres">
      <dgm:prSet presAssocID="{F74748E4-595E-4636-8DB4-0AF87EFB9D0E}" presName="sibTrans" presStyleCnt="0"/>
      <dgm:spPr/>
    </dgm:pt>
    <dgm:pt modelId="{32F78D4F-C70A-4BEC-B722-0F2139D27AB3}" type="pres">
      <dgm:prSet presAssocID="{F74748E4-595E-4636-8DB4-0AF87EFB9D0E}" presName="space" presStyleCnt="0"/>
      <dgm:spPr/>
    </dgm:pt>
    <dgm:pt modelId="{EB5C815E-8EB7-4B0C-B90B-A14EA8DE4080}" type="pres">
      <dgm:prSet presAssocID="{9D79A83B-18AB-4DFA-A763-CD4D6B302FE9}" presName="composite" presStyleCnt="0"/>
      <dgm:spPr/>
    </dgm:pt>
    <dgm:pt modelId="{CE4410D3-53A3-4FD4-88C6-0E416A162F50}" type="pres">
      <dgm:prSet presAssocID="{9D79A83B-18AB-4DFA-A763-CD4D6B302FE9}" presName="LShape" presStyleLbl="alignNode1" presStyleIdx="10" presStyleCnt="11" custScaleX="114802" custLinFactY="-9925" custLinFactNeighborX="-65993" custLinFactNeighborY="-100000"/>
      <dgm:spPr>
        <a:solidFill>
          <a:schemeClr val="bg1"/>
        </a:solidFill>
        <a:ln>
          <a:solidFill>
            <a:schemeClr val="bg1"/>
          </a:solidFill>
        </a:ln>
      </dgm:spPr>
    </dgm:pt>
    <dgm:pt modelId="{5E3C1C18-C716-4AE2-9FA3-13A7B65AD700}" type="pres">
      <dgm:prSet presAssocID="{9D79A83B-18AB-4DFA-A763-CD4D6B302FE9}" presName="ParentText" presStyleLbl="revTx" presStyleIdx="5" presStyleCnt="6" custScaleX="113912" custScaleY="132293" custLinFactY="-33894" custLinFactNeighborX="-59557" custLinFactNeighborY="-100000">
        <dgm:presLayoutVars>
          <dgm:chMax val="0"/>
          <dgm:chPref val="0"/>
          <dgm:bulletEnabled val="1"/>
        </dgm:presLayoutVars>
      </dgm:prSet>
      <dgm:spPr/>
    </dgm:pt>
  </dgm:ptLst>
  <dgm:cxnLst>
    <dgm:cxn modelId="{00E5480E-030F-489C-BD4A-00127EADBA3B}" type="presOf" srcId="{34EDEE07-7E1E-4B7F-9484-458FF0A93DAD}" destId="{50F1AD0B-662C-4AE2-96BC-C5E1845E2781}" srcOrd="0" destOrd="0" presId="urn:microsoft.com/office/officeart/2009/3/layout/StepUpProcess"/>
    <dgm:cxn modelId="{F8BCC027-3935-4020-9639-186EE5C301E5}" type="presOf" srcId="{F999D72B-4086-46E4-A92B-3DC80BCF3C8D}" destId="{53C0E9EC-A4C9-404F-B185-511CC2BE8BCE}" srcOrd="0" destOrd="0" presId="urn:microsoft.com/office/officeart/2009/3/layout/StepUpProcess"/>
    <dgm:cxn modelId="{B74AC938-36D4-4F0B-96EA-99DAFECADDA5}" type="presOf" srcId="{9D79A83B-18AB-4DFA-A763-CD4D6B302FE9}" destId="{5E3C1C18-C716-4AE2-9FA3-13A7B65AD700}" srcOrd="0" destOrd="0" presId="urn:microsoft.com/office/officeart/2009/3/layout/StepUpProcess"/>
    <dgm:cxn modelId="{B812B45B-70E6-4189-96E6-C60481DC70F8}" srcId="{F999D72B-4086-46E4-A92B-3DC80BCF3C8D}" destId="{34EDEE07-7E1E-4B7F-9484-458FF0A93DAD}" srcOrd="3" destOrd="0" parTransId="{8C3359D7-EE6C-47D9-A5F5-02761B28CB62}" sibTransId="{3271BE26-56F7-4F94-9A7D-D04F67590D17}"/>
    <dgm:cxn modelId="{3D1A225F-91CE-4FE6-A91C-D7F25A84D980}" type="presOf" srcId="{E547B809-69FE-4EF7-BE32-DB035F7DC9BD}" destId="{9B674110-B21B-45CE-AD26-8AB8C3FCD4CC}" srcOrd="0" destOrd="0" presId="urn:microsoft.com/office/officeart/2009/3/layout/StepUpProcess"/>
    <dgm:cxn modelId="{9583BF45-5E39-451E-9375-C616239A8CFA}" srcId="{F999D72B-4086-46E4-A92B-3DC80BCF3C8D}" destId="{EA14C562-75EE-41EF-8390-9AA043B43550}" srcOrd="1" destOrd="0" parTransId="{8B729A9E-1B47-4938-8D53-AD00F2C947B5}" sibTransId="{D9B6B23E-2C7C-46CC-962B-71E2387D2D82}"/>
    <dgm:cxn modelId="{23F87A54-9F82-4CBA-B077-64E2AE766E17}" type="presOf" srcId="{EA14C562-75EE-41EF-8390-9AA043B43550}" destId="{547544DA-6108-44B7-ACFA-F9FA693133AF}" srcOrd="0" destOrd="0" presId="urn:microsoft.com/office/officeart/2009/3/layout/StepUpProcess"/>
    <dgm:cxn modelId="{BCFF10A2-8673-4275-89A9-5BBE68F381FC}" type="presOf" srcId="{5AC2C43C-9BCA-4B79-AE6A-29B26DD2B726}" destId="{061AAB56-E7E4-41F3-BCF5-21388FA86A23}" srcOrd="0" destOrd="0" presId="urn:microsoft.com/office/officeart/2009/3/layout/StepUpProcess"/>
    <dgm:cxn modelId="{3598D9A3-CD38-4BAC-BBEB-C74E3CEA07F4}" type="presOf" srcId="{7E8AE4BD-F161-4C9D-9835-C2E9BED371CD}" destId="{3979DB20-024C-48D1-A6DE-3F36C60E55B4}" srcOrd="0" destOrd="0" presId="urn:microsoft.com/office/officeart/2009/3/layout/StepUpProcess"/>
    <dgm:cxn modelId="{D9BA6CAD-ADDA-4260-87A4-51104EBDAE22}" srcId="{F999D72B-4086-46E4-A92B-3DC80BCF3C8D}" destId="{5AC2C43C-9BCA-4B79-AE6A-29B26DD2B726}" srcOrd="0" destOrd="0" parTransId="{18DFA20F-11A5-4014-A215-DCDD9F689DA3}" sibTransId="{D6CE686A-DE80-44D0-A6E9-D87E969E8F3F}"/>
    <dgm:cxn modelId="{C37FD3BB-BBBF-4909-B9A5-60B6F5847CD6}" srcId="{F999D72B-4086-46E4-A92B-3DC80BCF3C8D}" destId="{9D79A83B-18AB-4DFA-A763-CD4D6B302FE9}" srcOrd="5" destOrd="0" parTransId="{EAABAAF1-6B1F-4F76-B3DB-3961F0943E79}" sibTransId="{8A1CE762-C362-4512-B09F-90DD54726D63}"/>
    <dgm:cxn modelId="{DC14F5D8-CFB4-4C6A-9DFA-9FCA741B9E58}" srcId="{F999D72B-4086-46E4-A92B-3DC80BCF3C8D}" destId="{E547B809-69FE-4EF7-BE32-DB035F7DC9BD}" srcOrd="2" destOrd="0" parTransId="{0E117E3A-A9AE-4C92-921B-E809A0879C04}" sibTransId="{56DA0497-61D9-4FCE-8D42-C92082909F39}"/>
    <dgm:cxn modelId="{B6EC14EA-6C7D-4682-93C6-8CBE12FA77F0}" srcId="{F999D72B-4086-46E4-A92B-3DC80BCF3C8D}" destId="{7E8AE4BD-F161-4C9D-9835-C2E9BED371CD}" srcOrd="4" destOrd="0" parTransId="{1753B3D6-49F9-4B3E-B2EA-B139E51A597B}" sibTransId="{F74748E4-595E-4636-8DB4-0AF87EFB9D0E}"/>
    <dgm:cxn modelId="{E6FC048A-6295-4458-8F5A-8B4AD379ED86}" type="presParOf" srcId="{53C0E9EC-A4C9-404F-B185-511CC2BE8BCE}" destId="{386A4727-3E1B-4CE2-87AF-88213452DC32}" srcOrd="0" destOrd="0" presId="urn:microsoft.com/office/officeart/2009/3/layout/StepUpProcess"/>
    <dgm:cxn modelId="{99EE2FE2-8E63-403A-A34A-348CFCDC7E69}" type="presParOf" srcId="{386A4727-3E1B-4CE2-87AF-88213452DC32}" destId="{FF77E880-D490-4F00-B579-346FDDA72E6A}" srcOrd="0" destOrd="0" presId="urn:microsoft.com/office/officeart/2009/3/layout/StepUpProcess"/>
    <dgm:cxn modelId="{51477C48-25BC-4B69-86ED-FC9B8E470247}" type="presParOf" srcId="{386A4727-3E1B-4CE2-87AF-88213452DC32}" destId="{061AAB56-E7E4-41F3-BCF5-21388FA86A23}" srcOrd="1" destOrd="0" presId="urn:microsoft.com/office/officeart/2009/3/layout/StepUpProcess"/>
    <dgm:cxn modelId="{563C1C7A-DA24-45F8-A3C2-C4CA4C10005B}" type="presParOf" srcId="{386A4727-3E1B-4CE2-87AF-88213452DC32}" destId="{9F6F89EB-64E5-4ADD-B057-A5C840045FC0}" srcOrd="2" destOrd="0" presId="urn:microsoft.com/office/officeart/2009/3/layout/StepUpProcess"/>
    <dgm:cxn modelId="{E451B303-FFEA-4BC6-833C-A98387B1FB07}" type="presParOf" srcId="{53C0E9EC-A4C9-404F-B185-511CC2BE8BCE}" destId="{0FEF8E2E-CC67-4248-8AF6-EDF477CD88CD}" srcOrd="1" destOrd="0" presId="urn:microsoft.com/office/officeart/2009/3/layout/StepUpProcess"/>
    <dgm:cxn modelId="{7F41AA1F-8616-4233-B85E-22C2D45A9F51}" type="presParOf" srcId="{0FEF8E2E-CC67-4248-8AF6-EDF477CD88CD}" destId="{B6CBE5D6-D595-4DB2-AE77-2CF654A762FB}" srcOrd="0" destOrd="0" presId="urn:microsoft.com/office/officeart/2009/3/layout/StepUpProcess"/>
    <dgm:cxn modelId="{91654D7F-8B26-4908-A67D-21BA5176BAF0}" type="presParOf" srcId="{53C0E9EC-A4C9-404F-B185-511CC2BE8BCE}" destId="{CD13D65B-CAA3-4BA7-A32A-934575CC5478}" srcOrd="2" destOrd="0" presId="urn:microsoft.com/office/officeart/2009/3/layout/StepUpProcess"/>
    <dgm:cxn modelId="{FE78A7C4-CAAE-4DD7-90E1-D9960369C4BF}" type="presParOf" srcId="{CD13D65B-CAA3-4BA7-A32A-934575CC5478}" destId="{15196A41-5F48-47CD-BED7-427F44E37FCB}" srcOrd="0" destOrd="0" presId="urn:microsoft.com/office/officeart/2009/3/layout/StepUpProcess"/>
    <dgm:cxn modelId="{BBA8F77B-380F-4DA6-BCAD-723E9B1C231B}" type="presParOf" srcId="{CD13D65B-CAA3-4BA7-A32A-934575CC5478}" destId="{547544DA-6108-44B7-ACFA-F9FA693133AF}" srcOrd="1" destOrd="0" presId="urn:microsoft.com/office/officeart/2009/3/layout/StepUpProcess"/>
    <dgm:cxn modelId="{E17EC727-64AA-4BB3-B2B7-9D7B760125F6}" type="presParOf" srcId="{CD13D65B-CAA3-4BA7-A32A-934575CC5478}" destId="{61F69660-56DC-4E81-87A7-9A4F9312F070}" srcOrd="2" destOrd="0" presId="urn:microsoft.com/office/officeart/2009/3/layout/StepUpProcess"/>
    <dgm:cxn modelId="{6C316CF6-1825-46FC-9FE3-DF9E88076B06}" type="presParOf" srcId="{53C0E9EC-A4C9-404F-B185-511CC2BE8BCE}" destId="{0008C1A5-2199-4CBB-8DEB-FB0AB871014B}" srcOrd="3" destOrd="0" presId="urn:microsoft.com/office/officeart/2009/3/layout/StepUpProcess"/>
    <dgm:cxn modelId="{847FD30F-FD35-4DA3-8202-F50D1344515B}" type="presParOf" srcId="{0008C1A5-2199-4CBB-8DEB-FB0AB871014B}" destId="{5ECC5F7C-086C-462F-9584-A6685858B9A8}" srcOrd="0" destOrd="0" presId="urn:microsoft.com/office/officeart/2009/3/layout/StepUpProcess"/>
    <dgm:cxn modelId="{E65707F2-90F0-4C5B-8E81-B65A7212DF2B}" type="presParOf" srcId="{53C0E9EC-A4C9-404F-B185-511CC2BE8BCE}" destId="{5DFC790D-7F41-4DFD-A2F6-0224B090EE5D}" srcOrd="4" destOrd="0" presId="urn:microsoft.com/office/officeart/2009/3/layout/StepUpProcess"/>
    <dgm:cxn modelId="{B609B95A-3594-41C5-AD16-60A722852D66}" type="presParOf" srcId="{5DFC790D-7F41-4DFD-A2F6-0224B090EE5D}" destId="{1F53C8F9-A7D1-4784-A3D1-5144E71C225D}" srcOrd="0" destOrd="0" presId="urn:microsoft.com/office/officeart/2009/3/layout/StepUpProcess"/>
    <dgm:cxn modelId="{329002DF-A784-40ED-8B80-56003FD821F6}" type="presParOf" srcId="{5DFC790D-7F41-4DFD-A2F6-0224B090EE5D}" destId="{9B674110-B21B-45CE-AD26-8AB8C3FCD4CC}" srcOrd="1" destOrd="0" presId="urn:microsoft.com/office/officeart/2009/3/layout/StepUpProcess"/>
    <dgm:cxn modelId="{F23FAA0F-6701-4E61-B1AA-AE38DF2D4C5B}" type="presParOf" srcId="{5DFC790D-7F41-4DFD-A2F6-0224B090EE5D}" destId="{E890CB9C-3145-4450-B0B5-8F95161CD057}" srcOrd="2" destOrd="0" presId="urn:microsoft.com/office/officeart/2009/3/layout/StepUpProcess"/>
    <dgm:cxn modelId="{6A9209E9-EB21-4998-B811-04AE84C85814}" type="presParOf" srcId="{53C0E9EC-A4C9-404F-B185-511CC2BE8BCE}" destId="{930B2EA5-DE49-4CB5-B396-5792B67D32E7}" srcOrd="5" destOrd="0" presId="urn:microsoft.com/office/officeart/2009/3/layout/StepUpProcess"/>
    <dgm:cxn modelId="{3FDB4512-B908-43E2-956A-6B01936AB365}" type="presParOf" srcId="{930B2EA5-DE49-4CB5-B396-5792B67D32E7}" destId="{C1BD434F-B069-469A-8503-944605382214}" srcOrd="0" destOrd="0" presId="urn:microsoft.com/office/officeart/2009/3/layout/StepUpProcess"/>
    <dgm:cxn modelId="{280FFF7B-2C25-4F7F-AD00-0ACC1BF0EA3C}" type="presParOf" srcId="{53C0E9EC-A4C9-404F-B185-511CC2BE8BCE}" destId="{5905DA67-5130-4348-9D8C-4C258BDB5A83}" srcOrd="6" destOrd="0" presId="urn:microsoft.com/office/officeart/2009/3/layout/StepUpProcess"/>
    <dgm:cxn modelId="{02EC05B4-F165-4D35-84BE-37970421A60C}" type="presParOf" srcId="{5905DA67-5130-4348-9D8C-4C258BDB5A83}" destId="{F13C9595-5512-4E28-953D-CDC3100BB474}" srcOrd="0" destOrd="0" presId="urn:microsoft.com/office/officeart/2009/3/layout/StepUpProcess"/>
    <dgm:cxn modelId="{CDDD294A-D298-4290-9BA7-BC67D0419793}" type="presParOf" srcId="{5905DA67-5130-4348-9D8C-4C258BDB5A83}" destId="{50F1AD0B-662C-4AE2-96BC-C5E1845E2781}" srcOrd="1" destOrd="0" presId="urn:microsoft.com/office/officeart/2009/3/layout/StepUpProcess"/>
    <dgm:cxn modelId="{019E9439-0940-4D15-9E18-AC14B39F72A8}" type="presParOf" srcId="{5905DA67-5130-4348-9D8C-4C258BDB5A83}" destId="{99B55068-C38B-4813-B2C8-062E7F833531}" srcOrd="2" destOrd="0" presId="urn:microsoft.com/office/officeart/2009/3/layout/StepUpProcess"/>
    <dgm:cxn modelId="{1E347E8A-7E50-4491-8227-C213027D135E}" type="presParOf" srcId="{53C0E9EC-A4C9-404F-B185-511CC2BE8BCE}" destId="{B8ED723A-9E64-41E5-B7D9-E9241ED0A407}" srcOrd="7" destOrd="0" presId="urn:microsoft.com/office/officeart/2009/3/layout/StepUpProcess"/>
    <dgm:cxn modelId="{BB008EE4-DE27-4456-A8DF-581EEECA30DB}" type="presParOf" srcId="{B8ED723A-9E64-41E5-B7D9-E9241ED0A407}" destId="{0A536B97-7DFB-43BE-951E-0481F8CD02CA}" srcOrd="0" destOrd="0" presId="urn:microsoft.com/office/officeart/2009/3/layout/StepUpProcess"/>
    <dgm:cxn modelId="{14EBC0C2-195B-44EC-9A8A-183D554F1CA8}" type="presParOf" srcId="{53C0E9EC-A4C9-404F-B185-511CC2BE8BCE}" destId="{2D5C2F81-069E-46A4-9143-516ED8591498}" srcOrd="8" destOrd="0" presId="urn:microsoft.com/office/officeart/2009/3/layout/StepUpProcess"/>
    <dgm:cxn modelId="{511169DF-92E5-4740-8817-84CE6A46B19D}" type="presParOf" srcId="{2D5C2F81-069E-46A4-9143-516ED8591498}" destId="{41668D5F-BEA0-49C6-A5F6-8C880CBD9F38}" srcOrd="0" destOrd="0" presId="urn:microsoft.com/office/officeart/2009/3/layout/StepUpProcess"/>
    <dgm:cxn modelId="{AB7DB270-2B97-42CF-B486-F313C4C72B5E}" type="presParOf" srcId="{2D5C2F81-069E-46A4-9143-516ED8591498}" destId="{3979DB20-024C-48D1-A6DE-3F36C60E55B4}" srcOrd="1" destOrd="0" presId="urn:microsoft.com/office/officeart/2009/3/layout/StepUpProcess"/>
    <dgm:cxn modelId="{F0A42AB3-1448-43E2-87DD-B6408D6E4AAB}" type="presParOf" srcId="{2D5C2F81-069E-46A4-9143-516ED8591498}" destId="{CF03C455-3689-4864-B1F3-51827E9C2125}" srcOrd="2" destOrd="0" presId="urn:microsoft.com/office/officeart/2009/3/layout/StepUpProcess"/>
    <dgm:cxn modelId="{B04EC8CD-FEE6-427F-B095-0FFA2A4CEFCA}" type="presParOf" srcId="{53C0E9EC-A4C9-404F-B185-511CC2BE8BCE}" destId="{81051D29-C8B1-4264-8070-B597AF24BDE0}" srcOrd="9" destOrd="0" presId="urn:microsoft.com/office/officeart/2009/3/layout/StepUpProcess"/>
    <dgm:cxn modelId="{EC374CE2-1492-41E6-A821-90FAB1503B1D}" type="presParOf" srcId="{81051D29-C8B1-4264-8070-B597AF24BDE0}" destId="{32F78D4F-C70A-4BEC-B722-0F2139D27AB3}" srcOrd="0" destOrd="0" presId="urn:microsoft.com/office/officeart/2009/3/layout/StepUpProcess"/>
    <dgm:cxn modelId="{40AAD198-C2B5-4021-8718-44D5B9986F62}" type="presParOf" srcId="{53C0E9EC-A4C9-404F-B185-511CC2BE8BCE}" destId="{EB5C815E-8EB7-4B0C-B90B-A14EA8DE4080}" srcOrd="10" destOrd="0" presId="urn:microsoft.com/office/officeart/2009/3/layout/StepUpProcess"/>
    <dgm:cxn modelId="{1CB75C24-6B56-470D-BF2F-E9D5F5BED373}" type="presParOf" srcId="{EB5C815E-8EB7-4B0C-B90B-A14EA8DE4080}" destId="{CE4410D3-53A3-4FD4-88C6-0E416A162F50}" srcOrd="0" destOrd="0" presId="urn:microsoft.com/office/officeart/2009/3/layout/StepUpProcess"/>
    <dgm:cxn modelId="{EB79BEAC-F4D7-4ECE-8597-A320C3C9BBED}" type="presParOf" srcId="{EB5C815E-8EB7-4B0C-B90B-A14EA8DE4080}" destId="{5E3C1C18-C716-4AE2-9FA3-13A7B65AD700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77E880-D490-4F00-B579-346FDDA72E6A}">
      <dsp:nvSpPr>
        <dsp:cNvPr id="0" name=""/>
        <dsp:cNvSpPr/>
      </dsp:nvSpPr>
      <dsp:spPr>
        <a:xfrm rot="5400000">
          <a:off x="273030" y="1456332"/>
          <a:ext cx="244128" cy="478616"/>
        </a:xfrm>
        <a:prstGeom prst="corner">
          <a:avLst>
            <a:gd name="adj1" fmla="val 16120"/>
            <a:gd name="adj2" fmla="val 16110"/>
          </a:avLst>
        </a:prstGeom>
        <a:solidFill>
          <a:schemeClr val="bg1"/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1AAB56-E7E4-41F3-BCF5-21388FA86A23}">
      <dsp:nvSpPr>
        <dsp:cNvPr id="0" name=""/>
        <dsp:cNvSpPr/>
      </dsp:nvSpPr>
      <dsp:spPr>
        <a:xfrm>
          <a:off x="233420" y="1631456"/>
          <a:ext cx="434968" cy="2584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0" lvl="0" indent="0" algn="l" defTabSz="222250">
            <a:lnSpc>
              <a:spcPct val="50000"/>
            </a:lnSpc>
            <a:spcBef>
              <a:spcPct val="0"/>
            </a:spcBef>
            <a:spcAft>
              <a:spcPts val="0"/>
            </a:spcAft>
            <a:buNone/>
          </a:pPr>
          <a:r>
            <a:rPr kumimoji="1" lang="ja-JP" altLang="en-US" sz="500" kern="1200" dirty="0">
              <a:solidFill>
                <a:schemeClr val="tx1">
                  <a:lumMod val="85000"/>
                  <a:lumOff val="15000"/>
                </a:schemeClr>
              </a:solidFill>
            </a:rPr>
            <a:t>ハロワ</a:t>
          </a:r>
          <a:r>
            <a:rPr kumimoji="1" lang="en-US" altLang="ja-JP" sz="500" kern="1200" dirty="0">
              <a:solidFill>
                <a:schemeClr val="tx1">
                  <a:lumMod val="85000"/>
                  <a:lumOff val="15000"/>
                </a:schemeClr>
              </a:solidFill>
            </a:rPr>
            <a:t>―</a:t>
          </a:r>
          <a:r>
            <a:rPr kumimoji="1" lang="ja-JP" altLang="en-US" sz="500" kern="1200" dirty="0">
              <a:solidFill>
                <a:schemeClr val="tx1">
                  <a:lumMod val="85000"/>
                  <a:lumOff val="15000"/>
                </a:schemeClr>
              </a:solidFill>
            </a:rPr>
            <a:t>クで</a:t>
          </a:r>
          <a:endParaRPr kumimoji="1" lang="en-US" altLang="ja-JP" sz="500" kern="1200" dirty="0">
            <a:solidFill>
              <a:schemeClr val="tx1">
                <a:lumMod val="85000"/>
                <a:lumOff val="15000"/>
              </a:schemeClr>
            </a:solidFill>
          </a:endParaRPr>
        </a:p>
        <a:p>
          <a:pPr marL="0" lvl="0" indent="0" algn="l" defTabSz="222250">
            <a:lnSpc>
              <a:spcPct val="50000"/>
            </a:lnSpc>
            <a:spcBef>
              <a:spcPct val="0"/>
            </a:spcBef>
            <a:spcAft>
              <a:spcPts val="0"/>
            </a:spcAft>
            <a:buNone/>
          </a:pPr>
          <a:r>
            <a:rPr kumimoji="1" lang="ja-JP" altLang="en-US" sz="700" b="1" kern="1200" dirty="0">
              <a:solidFill>
                <a:schemeClr val="tx1">
                  <a:lumMod val="85000"/>
                  <a:lumOff val="15000"/>
                </a:schemeClr>
              </a:solidFill>
            </a:rPr>
            <a:t>求人申込</a:t>
          </a:r>
        </a:p>
      </dsp:txBody>
      <dsp:txXfrm>
        <a:off x="233420" y="1631456"/>
        <a:ext cx="434968" cy="258492"/>
      </dsp:txXfrm>
    </dsp:sp>
    <dsp:sp modelId="{9F6F89EB-64E5-4ADD-B057-A5C840045FC0}">
      <dsp:nvSpPr>
        <dsp:cNvPr id="0" name=""/>
        <dsp:cNvSpPr/>
      </dsp:nvSpPr>
      <dsp:spPr>
        <a:xfrm>
          <a:off x="375598" y="1113094"/>
          <a:ext cx="71179" cy="71179"/>
        </a:xfrm>
        <a:prstGeom prst="triangle">
          <a:avLst>
            <a:gd name="adj" fmla="val 10000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196A41-5F48-47CD-BED7-427F44E37FCB}">
      <dsp:nvSpPr>
        <dsp:cNvPr id="0" name=""/>
        <dsp:cNvSpPr/>
      </dsp:nvSpPr>
      <dsp:spPr>
        <a:xfrm rot="5400000">
          <a:off x="686919" y="1239167"/>
          <a:ext cx="301880" cy="440970"/>
        </a:xfrm>
        <a:prstGeom prst="corner">
          <a:avLst>
            <a:gd name="adj1" fmla="val 16120"/>
            <a:gd name="adj2" fmla="val 16110"/>
          </a:avLst>
        </a:prstGeom>
        <a:solidFill>
          <a:schemeClr val="bg1"/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7544DA-6108-44B7-ACFA-F9FA693133AF}">
      <dsp:nvSpPr>
        <dsp:cNvPr id="0" name=""/>
        <dsp:cNvSpPr/>
      </dsp:nvSpPr>
      <dsp:spPr>
        <a:xfrm>
          <a:off x="534780" y="1089762"/>
          <a:ext cx="526067" cy="211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0" lvl="0" indent="0" algn="ctr" defTabSz="222250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500" b="1" kern="1200" dirty="0">
              <a:solidFill>
                <a:schemeClr val="tx1">
                  <a:lumMod val="85000"/>
                  <a:lumOff val="15000"/>
                </a:schemeClr>
              </a:solidFill>
            </a:rPr>
            <a:t>ジョブカード</a:t>
          </a:r>
          <a:endParaRPr kumimoji="1" lang="en-US" altLang="ja-JP" sz="500" b="1" kern="1200" dirty="0">
            <a:solidFill>
              <a:schemeClr val="tx1">
                <a:lumMod val="85000"/>
                <a:lumOff val="15000"/>
              </a:schemeClr>
            </a:solidFill>
          </a:endParaRPr>
        </a:p>
        <a:p>
          <a:pPr marL="0" lvl="0" indent="0" algn="ctr" defTabSz="222250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500" b="1" kern="1200" dirty="0">
              <a:solidFill>
                <a:schemeClr val="tx1">
                  <a:lumMod val="85000"/>
                  <a:lumOff val="15000"/>
                </a:schemeClr>
              </a:solidFill>
            </a:rPr>
            <a:t>事前作成</a:t>
          </a:r>
        </a:p>
      </dsp:txBody>
      <dsp:txXfrm>
        <a:off x="534780" y="1089762"/>
        <a:ext cx="526067" cy="211760"/>
      </dsp:txXfrm>
    </dsp:sp>
    <dsp:sp modelId="{61F69660-56DC-4E81-87A7-9A4F9312F070}">
      <dsp:nvSpPr>
        <dsp:cNvPr id="0" name=""/>
        <dsp:cNvSpPr/>
      </dsp:nvSpPr>
      <dsp:spPr>
        <a:xfrm>
          <a:off x="903904" y="1065664"/>
          <a:ext cx="71179" cy="71179"/>
        </a:xfrm>
        <a:prstGeom prst="triangle">
          <a:avLst>
            <a:gd name="adj" fmla="val 10000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53C8F9-A7D1-4784-A3D1-5144E71C225D}">
      <dsp:nvSpPr>
        <dsp:cNvPr id="0" name=""/>
        <dsp:cNvSpPr/>
      </dsp:nvSpPr>
      <dsp:spPr>
        <a:xfrm rot="5400000">
          <a:off x="1080728" y="992919"/>
          <a:ext cx="298856" cy="440105"/>
        </a:xfrm>
        <a:prstGeom prst="corner">
          <a:avLst>
            <a:gd name="adj1" fmla="val 16120"/>
            <a:gd name="adj2" fmla="val 16110"/>
          </a:avLst>
        </a:prstGeom>
        <a:solidFill>
          <a:schemeClr val="bg1"/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674110-B21B-45CE-AD26-8AB8C3FCD4CC}">
      <dsp:nvSpPr>
        <dsp:cNvPr id="0" name=""/>
        <dsp:cNvSpPr/>
      </dsp:nvSpPr>
      <dsp:spPr>
        <a:xfrm>
          <a:off x="1081777" y="1115134"/>
          <a:ext cx="377252" cy="330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600" b="1" kern="1200" dirty="0">
              <a:solidFill>
                <a:schemeClr val="tx1">
                  <a:lumMod val="85000"/>
                  <a:lumOff val="15000"/>
                </a:schemeClr>
              </a:solidFill>
            </a:rPr>
            <a:t>受講申込</a:t>
          </a:r>
        </a:p>
      </dsp:txBody>
      <dsp:txXfrm>
        <a:off x="1081777" y="1115134"/>
        <a:ext cx="377252" cy="330683"/>
      </dsp:txXfrm>
    </dsp:sp>
    <dsp:sp modelId="{E890CB9C-3145-4450-B0B5-8F95161CD057}">
      <dsp:nvSpPr>
        <dsp:cNvPr id="0" name=""/>
        <dsp:cNvSpPr/>
      </dsp:nvSpPr>
      <dsp:spPr>
        <a:xfrm>
          <a:off x="1403811" y="951384"/>
          <a:ext cx="71179" cy="71179"/>
        </a:xfrm>
        <a:prstGeom prst="triangle">
          <a:avLst>
            <a:gd name="adj" fmla="val 10000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3C9595-5512-4E28-953D-CDC3100BB474}">
      <dsp:nvSpPr>
        <dsp:cNvPr id="0" name=""/>
        <dsp:cNvSpPr/>
      </dsp:nvSpPr>
      <dsp:spPr>
        <a:xfrm rot="5400000">
          <a:off x="1544244" y="744258"/>
          <a:ext cx="275773" cy="452888"/>
        </a:xfrm>
        <a:prstGeom prst="corner">
          <a:avLst>
            <a:gd name="adj1" fmla="val 16120"/>
            <a:gd name="adj2" fmla="val 16110"/>
          </a:avLst>
        </a:prstGeom>
        <a:solidFill>
          <a:schemeClr val="bg1"/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F1AD0B-662C-4AE2-96BC-C5E1845E2781}">
      <dsp:nvSpPr>
        <dsp:cNvPr id="0" name=""/>
        <dsp:cNvSpPr/>
      </dsp:nvSpPr>
      <dsp:spPr>
        <a:xfrm>
          <a:off x="1521241" y="667839"/>
          <a:ext cx="377252" cy="330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600" b="1" kern="1200" dirty="0">
              <a:solidFill>
                <a:schemeClr val="tx1">
                  <a:lumMod val="85000"/>
                  <a:lumOff val="15000"/>
                </a:schemeClr>
              </a:solidFill>
            </a:rPr>
            <a:t>選考試験</a:t>
          </a:r>
        </a:p>
      </dsp:txBody>
      <dsp:txXfrm>
        <a:off x="1521241" y="667839"/>
        <a:ext cx="377252" cy="330683"/>
      </dsp:txXfrm>
    </dsp:sp>
    <dsp:sp modelId="{99B55068-C38B-4813-B2C8-062E7F833531}">
      <dsp:nvSpPr>
        <dsp:cNvPr id="0" name=""/>
        <dsp:cNvSpPr/>
      </dsp:nvSpPr>
      <dsp:spPr>
        <a:xfrm>
          <a:off x="1931945" y="837103"/>
          <a:ext cx="71179" cy="71179"/>
        </a:xfrm>
        <a:prstGeom prst="triangle">
          <a:avLst>
            <a:gd name="adj" fmla="val 10000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668D5F-BEA0-49C6-A5F6-8C880CBD9F38}">
      <dsp:nvSpPr>
        <dsp:cNvPr id="0" name=""/>
        <dsp:cNvSpPr/>
      </dsp:nvSpPr>
      <dsp:spPr>
        <a:xfrm rot="5400000">
          <a:off x="1973279" y="526007"/>
          <a:ext cx="273251" cy="417866"/>
        </a:xfrm>
        <a:prstGeom prst="corner">
          <a:avLst>
            <a:gd name="adj1" fmla="val 16120"/>
            <a:gd name="adj2" fmla="val 16110"/>
          </a:avLst>
        </a:prstGeom>
        <a:solidFill>
          <a:schemeClr val="bg1"/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79DB20-024C-48D1-A6DE-3F36C60E55B4}">
      <dsp:nvSpPr>
        <dsp:cNvPr id="0" name=""/>
        <dsp:cNvSpPr/>
      </dsp:nvSpPr>
      <dsp:spPr>
        <a:xfrm>
          <a:off x="1955847" y="649698"/>
          <a:ext cx="377252" cy="330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600" b="1" kern="1200" dirty="0">
              <a:solidFill>
                <a:schemeClr val="tx1">
                  <a:lumMod val="85000"/>
                  <a:lumOff val="15000"/>
                </a:schemeClr>
              </a:solidFill>
            </a:rPr>
            <a:t>受講決定</a:t>
          </a:r>
        </a:p>
      </dsp:txBody>
      <dsp:txXfrm>
        <a:off x="1955847" y="649698"/>
        <a:ext cx="377252" cy="330683"/>
      </dsp:txXfrm>
    </dsp:sp>
    <dsp:sp modelId="{CF03C455-3689-4864-B1F3-51827E9C2125}">
      <dsp:nvSpPr>
        <dsp:cNvPr id="0" name=""/>
        <dsp:cNvSpPr/>
      </dsp:nvSpPr>
      <dsp:spPr>
        <a:xfrm>
          <a:off x="2436177" y="722823"/>
          <a:ext cx="71179" cy="71179"/>
        </a:xfrm>
        <a:prstGeom prst="triangle">
          <a:avLst>
            <a:gd name="adj" fmla="val 10000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4410D3-53A3-4FD4-88C6-0E416A162F50}">
      <dsp:nvSpPr>
        <dsp:cNvPr id="0" name=""/>
        <dsp:cNvSpPr/>
      </dsp:nvSpPr>
      <dsp:spPr>
        <a:xfrm rot="5400000">
          <a:off x="2448929" y="278937"/>
          <a:ext cx="251125" cy="479719"/>
        </a:xfrm>
        <a:prstGeom prst="corner">
          <a:avLst>
            <a:gd name="adj1" fmla="val 16120"/>
            <a:gd name="adj2" fmla="val 16110"/>
          </a:avLst>
        </a:prstGeom>
        <a:solidFill>
          <a:schemeClr val="bg1"/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3C1C18-C716-4AE2-9FA3-13A7B65AD700}">
      <dsp:nvSpPr>
        <dsp:cNvPr id="0" name=""/>
        <dsp:cNvSpPr/>
      </dsp:nvSpPr>
      <dsp:spPr>
        <a:xfrm>
          <a:off x="2431851" y="214605"/>
          <a:ext cx="429735" cy="4374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700" b="1" kern="1200" dirty="0">
              <a:solidFill>
                <a:schemeClr val="tx1">
                  <a:lumMod val="85000"/>
                  <a:lumOff val="15000"/>
                </a:schemeClr>
              </a:solidFill>
            </a:rPr>
            <a:t>訓練開始</a:t>
          </a:r>
        </a:p>
      </dsp:txBody>
      <dsp:txXfrm>
        <a:off x="2431851" y="214605"/>
        <a:ext cx="429735" cy="4374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9245" cy="497613"/>
          </a:xfrm>
          <a:prstGeom prst="rect">
            <a:avLst/>
          </a:prstGeom>
        </p:spPr>
        <p:txBody>
          <a:bodyPr vert="horz" lIns="93323" tIns="46665" rIns="93323" bIns="4666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331" y="3"/>
            <a:ext cx="2949245" cy="497613"/>
          </a:xfrm>
          <a:prstGeom prst="rect">
            <a:avLst/>
          </a:prstGeom>
        </p:spPr>
        <p:txBody>
          <a:bodyPr vert="horz" lIns="93323" tIns="46665" rIns="93323" bIns="46665" rtlCol="0"/>
          <a:lstStyle>
            <a:lvl1pPr algn="r">
              <a:defRPr sz="1200"/>
            </a:lvl1pPr>
          </a:lstStyle>
          <a:p>
            <a:fld id="{0BD35BCF-472F-48DB-AFF3-3B401705C5A8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3" tIns="46665" rIns="93323" bIns="4666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876"/>
            <a:ext cx="5445760" cy="3913049"/>
          </a:xfrm>
          <a:prstGeom prst="rect">
            <a:avLst/>
          </a:prstGeom>
        </p:spPr>
        <p:txBody>
          <a:bodyPr vert="horz" lIns="93323" tIns="46665" rIns="93323" bIns="4666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1729"/>
            <a:ext cx="2949245" cy="497613"/>
          </a:xfrm>
          <a:prstGeom prst="rect">
            <a:avLst/>
          </a:prstGeom>
        </p:spPr>
        <p:txBody>
          <a:bodyPr vert="horz" lIns="93323" tIns="46665" rIns="93323" bIns="4666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331" y="9441729"/>
            <a:ext cx="2949245" cy="497613"/>
          </a:xfrm>
          <a:prstGeom prst="rect">
            <a:avLst/>
          </a:prstGeom>
        </p:spPr>
        <p:txBody>
          <a:bodyPr vert="horz" lIns="93323" tIns="46665" rIns="93323" bIns="46665" rtlCol="0" anchor="b"/>
          <a:lstStyle>
            <a:lvl1pPr algn="r">
              <a:defRPr sz="1200"/>
            </a:lvl1pPr>
          </a:lstStyle>
          <a:p>
            <a:fld id="{DC7257D6-537C-49B6-8CD6-D4E3DA96D2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8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175" y="7164642"/>
            <a:ext cx="4371975" cy="2113280"/>
          </a:xfrm>
        </p:spPr>
        <p:txBody>
          <a:bodyPr anchor="ctr">
            <a:normAutofit/>
          </a:bodyPr>
          <a:lstStyle>
            <a:lvl1pPr algn="r">
              <a:defRPr sz="3300" spc="15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3463" y="7164642"/>
            <a:ext cx="1800225" cy="211328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68977A8-2963-41F8-B9DB-D83B852C09C0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B2E91-0EFB-40BC-9920-1211DEB81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717599" y="7603709"/>
            <a:ext cx="0" cy="13208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0" y="-1"/>
            <a:ext cx="6858000" cy="6604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46473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977A8-2963-41F8-B9DB-D83B852C09C0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B2E91-0EFB-40BC-9920-1211DEB81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0989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8" y="1100667"/>
            <a:ext cx="1478756" cy="7814733"/>
          </a:xfrm>
        </p:spPr>
        <p:txBody>
          <a:bodyPr vert="eaVert" lIns="45720" tIns="91440" rIns="45720" bIns="91440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7214" y="1100667"/>
            <a:ext cx="4264819" cy="781473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977A8-2963-41F8-B9DB-D83B852C09C0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B2E91-0EFB-40BC-9920-1211DEB81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5657850" y="488827"/>
            <a:ext cx="0" cy="51435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7059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977A8-2963-41F8-B9DB-D83B852C09C0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B2E91-0EFB-40BC-9920-1211DEB81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848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7164642"/>
            <a:ext cx="4371975" cy="2113280"/>
          </a:xfrm>
        </p:spPr>
        <p:txBody>
          <a:bodyPr anchor="ctr">
            <a:normAutofit/>
          </a:bodyPr>
          <a:lstStyle>
            <a:lvl1pPr algn="r">
              <a:defRPr sz="3300" b="0" spc="15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43463" y="7164642"/>
            <a:ext cx="1800225" cy="211328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977A8-2963-41F8-B9DB-D83B852C09C0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B2E91-0EFB-40BC-9920-1211DEB81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6858000" cy="6604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4717599" y="7603709"/>
            <a:ext cx="0" cy="13208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07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72" y="845312"/>
            <a:ext cx="5467541" cy="216611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72" y="3302000"/>
            <a:ext cx="2674620" cy="58115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993" y="3302000"/>
            <a:ext cx="2674620" cy="58115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977A8-2963-41F8-B9DB-D83B852C09C0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B2E91-0EFB-40BC-9920-1211DEB81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530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76072" y="845312"/>
            <a:ext cx="5467541" cy="216611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72" y="3148363"/>
            <a:ext cx="2674620" cy="118872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50" b="0" cap="none" baseline="0">
                <a:solidFill>
                  <a:schemeClr val="accent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072" y="4286805"/>
            <a:ext cx="2674620" cy="48267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8993" y="3148363"/>
            <a:ext cx="2674620" cy="118872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165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90000"/>
              </a:lnSpc>
              <a:spcBef>
                <a:spcPts val="135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68993" y="4286805"/>
            <a:ext cx="2674620" cy="48267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977A8-2963-41F8-B9DB-D83B852C09C0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B2E91-0EFB-40BC-9920-1211DEB81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728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977A8-2963-41F8-B9DB-D83B852C09C0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B2E91-0EFB-40BC-9920-1211DEB81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400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977A8-2963-41F8-B9DB-D83B852C09C0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B2E91-0EFB-40BC-9920-1211DEB81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271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72" y="681069"/>
            <a:ext cx="2468880" cy="250952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27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687" y="1188720"/>
            <a:ext cx="3194114" cy="7488936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6072" y="3260842"/>
            <a:ext cx="2468880" cy="5434425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45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977A8-2963-41F8-B9DB-D83B852C09C0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B2E91-0EFB-40BC-9920-1211DEB81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141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7164644"/>
            <a:ext cx="4371975" cy="2113280"/>
          </a:xfrm>
        </p:spPr>
        <p:txBody>
          <a:bodyPr anchor="ctr">
            <a:normAutofit/>
          </a:bodyPr>
          <a:lstStyle>
            <a:lvl1pPr algn="r">
              <a:defRPr sz="3300" spc="15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6856286" cy="6604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43463" y="7164644"/>
            <a:ext cx="1800225" cy="211328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977A8-2963-41F8-B9DB-D83B852C09C0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B2E91-0EFB-40BC-9920-1211DEB81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717599" y="7603709"/>
            <a:ext cx="0" cy="1320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49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6072" y="845312"/>
            <a:ext cx="5467541" cy="2166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73" y="3302000"/>
            <a:ext cx="5467541" cy="581152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073" y="9346572"/>
            <a:ext cx="1211705" cy="396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68977A8-2963-41F8-B9DB-D83B852C09C0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4150" y="9346572"/>
            <a:ext cx="3319571" cy="396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00" y="9346572"/>
            <a:ext cx="547688" cy="396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75B2E91-0EFB-40BC-9920-1211DEB81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8625" y="1193579"/>
            <a:ext cx="0" cy="1320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9159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80000"/>
        </a:lnSpc>
        <a:spcBef>
          <a:spcPct val="0"/>
        </a:spcBef>
        <a:buNone/>
        <a:defRPr kumimoji="1" sz="3300" kern="1200" cap="all" spc="75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19888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33604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kumimoji="1"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44577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kumimoji="1"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58293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kumimoji="1"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kumimoji="1"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795528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kumimoji="1"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912114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kumimoji="1"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02184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kumimoji="1"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17" Type="http://schemas.openxmlformats.org/officeDocument/2006/relationships/image" Target="../media/image13.png"/><Relationship Id="rId2" Type="http://schemas.openxmlformats.org/officeDocument/2006/relationships/diagramData" Target="../diagrams/data1.xml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openxmlformats.org/officeDocument/2006/relationships/image" Target="../media/image7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/>
          <p:cNvSpPr/>
          <p:nvPr/>
        </p:nvSpPr>
        <p:spPr>
          <a:xfrm>
            <a:off x="-3638" y="5107911"/>
            <a:ext cx="6872541" cy="47734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81" name="図表 80"/>
          <p:cNvGraphicFramePr/>
          <p:nvPr>
            <p:extLst>
              <p:ext uri="{D42A27DB-BD31-4B8C-83A1-F6EECF244321}">
                <p14:modId xmlns:p14="http://schemas.microsoft.com/office/powerpoint/2010/main" val="360003459"/>
              </p:ext>
            </p:extLst>
          </p:nvPr>
        </p:nvGraphicFramePr>
        <p:xfrm>
          <a:off x="3581710" y="6728116"/>
          <a:ext cx="3091797" cy="22280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角丸四角形 11"/>
          <p:cNvSpPr/>
          <p:nvPr/>
        </p:nvSpPr>
        <p:spPr>
          <a:xfrm>
            <a:off x="3566039" y="6855158"/>
            <a:ext cx="1626973" cy="242697"/>
          </a:xfrm>
          <a:prstGeom prst="roundRect">
            <a:avLst>
              <a:gd name="adj" fmla="val 185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角丸四角形 77"/>
          <p:cNvSpPr/>
          <p:nvPr/>
        </p:nvSpPr>
        <p:spPr>
          <a:xfrm>
            <a:off x="8930868" y="7964535"/>
            <a:ext cx="3268711" cy="2122180"/>
          </a:xfrm>
          <a:prstGeom prst="roundRect">
            <a:avLst>
              <a:gd name="adj" fmla="val 11518"/>
            </a:avLst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角丸四角形 54"/>
          <p:cNvSpPr/>
          <p:nvPr/>
        </p:nvSpPr>
        <p:spPr>
          <a:xfrm>
            <a:off x="3532329" y="5251011"/>
            <a:ext cx="3209748" cy="1432756"/>
          </a:xfrm>
          <a:prstGeom prst="roundRect">
            <a:avLst>
              <a:gd name="adj" fmla="val 122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角丸四角形 53"/>
          <p:cNvSpPr/>
          <p:nvPr/>
        </p:nvSpPr>
        <p:spPr>
          <a:xfrm>
            <a:off x="110637" y="5271091"/>
            <a:ext cx="3228765" cy="1409014"/>
          </a:xfrm>
          <a:prstGeom prst="roundRect">
            <a:avLst>
              <a:gd name="adj" fmla="val 1228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-3638" y="971185"/>
            <a:ext cx="6858000" cy="167381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18274" y="4153127"/>
            <a:ext cx="990600" cy="3152775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552592" y="148194"/>
            <a:ext cx="1776411" cy="1581148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135112" y="230346"/>
            <a:ext cx="63390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accent6">
                    <a:lumMod val="75000"/>
                  </a:schemeClr>
                </a:solidFill>
              </a:rPr>
              <a:t>介護福祉士</a:t>
            </a:r>
            <a:r>
              <a:rPr kumimoji="1" lang="ja-JP" altLang="en-US" dirty="0"/>
              <a:t>や</a:t>
            </a:r>
            <a:r>
              <a:rPr kumimoji="1" lang="ja-JP" altLang="en-US" sz="2400" b="1" dirty="0">
                <a:solidFill>
                  <a:schemeClr val="accent6">
                    <a:lumMod val="75000"/>
                  </a:schemeClr>
                </a:solidFill>
              </a:rPr>
              <a:t>保育士</a:t>
            </a:r>
            <a:r>
              <a:rPr kumimoji="1" lang="ja-JP" altLang="en-US" dirty="0"/>
              <a:t>等の</a:t>
            </a:r>
            <a:endParaRPr kumimoji="1" lang="en-US" altLang="ja-JP" dirty="0"/>
          </a:p>
          <a:p>
            <a:r>
              <a:rPr kumimoji="1" lang="ja-JP" altLang="en-US" dirty="0"/>
              <a:t>国家資格・専門スキルを取得して正社員就職を目指そう！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74343" y="1085053"/>
            <a:ext cx="537652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chemeClr val="bg1"/>
                </a:solidFill>
              </a:rPr>
              <a:t>長期高度人材育成コース</a:t>
            </a:r>
            <a:r>
              <a:rPr kumimoji="1" lang="ja-JP" altLang="en-US" sz="3600" b="1" dirty="0">
                <a:solidFill>
                  <a:srgbClr val="FF3399"/>
                </a:solidFill>
              </a:rPr>
              <a:t>令和８年４月開講予定！</a:t>
            </a:r>
            <a:endParaRPr kumimoji="1" lang="en-US" altLang="ja-JP" sz="3600" b="1" dirty="0">
              <a:solidFill>
                <a:srgbClr val="FF3399"/>
              </a:solidFill>
            </a:endParaRPr>
          </a:p>
          <a:p>
            <a:r>
              <a:rPr kumimoji="1" lang="ja-JP" altLang="en-US" sz="1400" dirty="0">
                <a:solidFill>
                  <a:schemeClr val="bg1"/>
                </a:solidFill>
              </a:rPr>
              <a:t>（実施場所：県内の専門学校、短期大学など）</a:t>
            </a:r>
          </a:p>
        </p:txBody>
      </p:sp>
      <p:graphicFrame>
        <p:nvGraphicFramePr>
          <p:cNvPr id="20" name="コンテンツ プレースホルダー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8226050"/>
              </p:ext>
            </p:extLst>
          </p:nvPr>
        </p:nvGraphicFramePr>
        <p:xfrm>
          <a:off x="110636" y="2880904"/>
          <a:ext cx="6631440" cy="2098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9159">
                  <a:extLst>
                    <a:ext uri="{9D8B030D-6E8A-4147-A177-3AD203B41FA5}">
                      <a16:colId xmlns:a16="http://schemas.microsoft.com/office/drawing/2014/main" val="925280175"/>
                    </a:ext>
                  </a:extLst>
                </a:gridCol>
                <a:gridCol w="2119746">
                  <a:extLst>
                    <a:ext uri="{9D8B030D-6E8A-4147-A177-3AD203B41FA5}">
                      <a16:colId xmlns:a16="http://schemas.microsoft.com/office/drawing/2014/main" val="3464583922"/>
                    </a:ext>
                  </a:extLst>
                </a:gridCol>
                <a:gridCol w="1261521">
                  <a:extLst>
                    <a:ext uri="{9D8B030D-6E8A-4147-A177-3AD203B41FA5}">
                      <a16:colId xmlns:a16="http://schemas.microsoft.com/office/drawing/2014/main" val="2599507790"/>
                    </a:ext>
                  </a:extLst>
                </a:gridCol>
                <a:gridCol w="841014">
                  <a:extLst>
                    <a:ext uri="{9D8B030D-6E8A-4147-A177-3AD203B41FA5}">
                      <a16:colId xmlns:a16="http://schemas.microsoft.com/office/drawing/2014/main" val="2773209406"/>
                    </a:ext>
                  </a:extLst>
                </a:gridCol>
              </a:tblGrid>
              <a:tr h="4263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コース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訓練内容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（参考）令和７年度実施地域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募集人数</a:t>
                      </a:r>
                      <a:endParaRPr kumimoji="1" lang="en-US" altLang="ja-JP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（予定）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50899"/>
                  </a:ext>
                </a:extLst>
              </a:tr>
              <a:tr h="485268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介護福祉士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介護福祉士の資格取得し、正社員就職を目指します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盛岡・北上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</a:t>
                      </a:r>
                      <a:r>
                        <a:rPr kumimoji="1" lang="ja-JP" altLang="en-US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人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754027"/>
                  </a:ext>
                </a:extLst>
              </a:tr>
              <a:tr h="485268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保育士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保育士の資格取得し、正社員就職を目指します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盛岡・北上・</a:t>
                      </a:r>
                      <a:endParaRPr kumimoji="1" lang="en-US" altLang="ja-JP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一関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15</a:t>
                      </a:r>
                      <a:r>
                        <a:rPr kumimoji="1" lang="ja-JP" altLang="en-US" sz="1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人</a:t>
                      </a:r>
                      <a:endParaRPr kumimoji="1" lang="ja-JP" altLang="en-US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02640"/>
                  </a:ext>
                </a:extLst>
              </a:tr>
              <a:tr h="70152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その他</a:t>
                      </a:r>
                      <a:endParaRPr kumimoji="1" lang="en-US" altLang="ja-JP"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（システム開発・プログラマ、</a:t>
                      </a:r>
                      <a:r>
                        <a:rPr kumimoji="1" lang="ja-JP" altLang="en-US" sz="900" b="1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調理師、</a:t>
                      </a:r>
                      <a:endParaRPr kumimoji="1" lang="en-US" altLang="ja-JP" sz="900" b="1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kumimoji="1" lang="ja-JP" altLang="en-US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美容師、理容師、スポーツトレーナー等）</a:t>
                      </a:r>
                      <a:endParaRPr kumimoji="1" lang="en-US" altLang="ja-JP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コースに応じた各種資格を取得し、正社員就職を目指します</a:t>
                      </a:r>
                      <a:endParaRPr kumimoji="1" lang="en-US" altLang="ja-JP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盛岡・花巻・</a:t>
                      </a:r>
                      <a:endParaRPr kumimoji="1" lang="en-US" altLang="ja-JP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北上・一関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24</a:t>
                      </a:r>
                      <a:r>
                        <a:rPr kumimoji="1" lang="ja-JP" altLang="en-US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人</a:t>
                      </a:r>
                      <a:endParaRPr kumimoji="1" lang="en-US" altLang="ja-JP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623385"/>
                  </a:ext>
                </a:extLst>
              </a:tr>
            </a:tbl>
          </a:graphicData>
        </a:graphic>
      </p:graphicFrame>
      <p:sp>
        <p:nvSpPr>
          <p:cNvPr id="22" name="角丸四角形 21"/>
          <p:cNvSpPr/>
          <p:nvPr/>
        </p:nvSpPr>
        <p:spPr>
          <a:xfrm>
            <a:off x="7245395" y="7818858"/>
            <a:ext cx="2808471" cy="1048946"/>
          </a:xfrm>
          <a:prstGeom prst="roundRect">
            <a:avLst/>
          </a:prstGeom>
          <a:noFill/>
          <a:ln w="12700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8516" y="5815878"/>
            <a:ext cx="3233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rgbClr val="FF3399"/>
                </a:solidFill>
              </a:rPr>
              <a:t>令和８年４月 ～ 令和１０年３月（２年間）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224" y="2675480"/>
            <a:ext cx="540177" cy="441484"/>
          </a:xfrm>
          <a:prstGeom prst="rect">
            <a:avLst/>
          </a:prstGeom>
        </p:spPr>
      </p:pic>
      <p:grpSp>
        <p:nvGrpSpPr>
          <p:cNvPr id="25" name="グループ化 24"/>
          <p:cNvGrpSpPr/>
          <p:nvPr/>
        </p:nvGrpSpPr>
        <p:grpSpPr>
          <a:xfrm>
            <a:off x="230259" y="6852992"/>
            <a:ext cx="3113382" cy="2097913"/>
            <a:chOff x="245430" y="6215549"/>
            <a:chExt cx="6471615" cy="1271528"/>
          </a:xfrm>
        </p:grpSpPr>
        <p:sp>
          <p:nvSpPr>
            <p:cNvPr id="26" name="角丸四角形 25"/>
            <p:cNvSpPr/>
            <p:nvPr/>
          </p:nvSpPr>
          <p:spPr>
            <a:xfrm>
              <a:off x="245430" y="6215549"/>
              <a:ext cx="6471615" cy="1271528"/>
            </a:xfrm>
            <a:prstGeom prst="roundRect">
              <a:avLst>
                <a:gd name="adj" fmla="val 922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245430" y="6585304"/>
              <a:ext cx="6471615" cy="839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/>
                <a:t>① ハローワークに求職の申し込みをし、受講指示、受講推薦又は支援指示を受けられる方</a:t>
              </a:r>
              <a:endParaRPr kumimoji="1" lang="en-US" altLang="ja-JP" sz="1050" dirty="0"/>
            </a:p>
            <a:p>
              <a:endParaRPr kumimoji="1" lang="en-US" altLang="ja-JP" sz="1050" dirty="0"/>
            </a:p>
            <a:p>
              <a:r>
                <a:rPr kumimoji="1" lang="ja-JP" altLang="en-US" sz="1050" dirty="0"/>
                <a:t>② 国家資格等の取得を目指し、訓練修了後３か月以内に正社員就職を目指す強い意志のある方</a:t>
              </a:r>
              <a:endParaRPr kumimoji="1" lang="en-US" altLang="ja-JP" sz="1050" dirty="0"/>
            </a:p>
            <a:p>
              <a:endParaRPr kumimoji="1" lang="en-US" altLang="ja-JP" sz="1050" dirty="0"/>
            </a:p>
            <a:p>
              <a:r>
                <a:rPr kumimoji="1" lang="ja-JP" altLang="en-US" sz="1050" dirty="0"/>
                <a:t>③ ハローワークのキャリア・コンサルティングにより受講が必要と認められた方</a:t>
              </a:r>
              <a:endParaRPr kumimoji="1" lang="en-US" altLang="ja-JP" sz="1000" dirty="0"/>
            </a:p>
          </p:txBody>
        </p:sp>
      </p:grpSp>
      <p:sp>
        <p:nvSpPr>
          <p:cNvPr id="34" name="テキスト ボックス 33"/>
          <p:cNvSpPr txBox="1"/>
          <p:nvPr/>
        </p:nvSpPr>
        <p:spPr>
          <a:xfrm>
            <a:off x="209911" y="5383247"/>
            <a:ext cx="30947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chemeClr val="accent6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訓練期間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0" y="6339117"/>
            <a:ext cx="33103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※</a:t>
            </a:r>
            <a:r>
              <a:rPr kumimoji="1"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　募集期間予定：</a:t>
            </a:r>
            <a:r>
              <a:rPr kumimoji="1"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12</a:t>
            </a:r>
            <a:r>
              <a:rPr kumimoji="1"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月中旬～２月中旬　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583459" y="5733535"/>
            <a:ext cx="3092922" cy="607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　   </a:t>
            </a:r>
            <a:endParaRPr kumimoji="1" lang="en-US" altLang="ja-JP" sz="1100" dirty="0"/>
          </a:p>
          <a:p>
            <a:pPr lvl="0"/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但し、</a:t>
            </a:r>
            <a:endParaRPr kumimoji="1" lang="en-US" altLang="ja-JP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/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テキスト代・材料費・資格取得等は</a:t>
            </a:r>
            <a:r>
              <a: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自己負担</a:t>
            </a:r>
            <a:r>
              <a:rPr kumimoji="1"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　</a:t>
            </a:r>
            <a:r>
              <a:rPr kumimoji="1" lang="ja-JP" altLang="en-US" sz="1100" dirty="0">
                <a:solidFill>
                  <a:prstClr val="black"/>
                </a:solidFill>
              </a:rPr>
              <a:t>　　　　　　　　　　　　　　　　　　　　　　　　　　　　　　　　　　　　　　　　　　</a:t>
            </a:r>
            <a:endParaRPr kumimoji="1" lang="en-US" altLang="ja-JP" sz="11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3380530" y="5318501"/>
            <a:ext cx="33204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chemeClr val="accent6">
                    <a:lumMod val="75000"/>
                  </a:schemeClr>
                </a:solidFill>
              </a:rPr>
              <a:t>受講料</a:t>
            </a:r>
            <a:endParaRPr kumimoji="1" lang="en-US" altLang="ja-JP" sz="20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kumimoji="1" lang="ja-JP" altLang="en-US" sz="2000" b="1" dirty="0">
                <a:solidFill>
                  <a:srgbClr val="FF99CC"/>
                </a:solidFill>
              </a:rPr>
              <a:t>　　</a:t>
            </a:r>
            <a:r>
              <a:rPr kumimoji="1" lang="ja-JP" altLang="en-US" sz="2000" b="1" dirty="0">
                <a:solidFill>
                  <a:srgbClr val="FF3399"/>
                </a:solidFill>
              </a:rPr>
              <a:t>無料</a:t>
            </a:r>
            <a:r>
              <a:rPr kumimoji="1" lang="ja-JP" altLang="en-US" sz="1200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（国が負担します）</a:t>
            </a:r>
            <a:endParaRPr kumimoji="1" lang="ja-JP" alt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0" name="角丸四角形 69"/>
          <p:cNvSpPr/>
          <p:nvPr/>
        </p:nvSpPr>
        <p:spPr>
          <a:xfrm>
            <a:off x="-111210" y="9146023"/>
            <a:ext cx="6980114" cy="772606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7478055" y="2019212"/>
            <a:ext cx="302892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rgbClr val="037365"/>
                </a:solidFill>
              </a:rPr>
              <a:t>受講までの流れ</a:t>
            </a:r>
            <a:endParaRPr kumimoji="1" lang="en-US" altLang="ja-JP" sz="1600" b="1" dirty="0">
              <a:solidFill>
                <a:srgbClr val="037365"/>
              </a:solidFill>
            </a:endParaRPr>
          </a:p>
          <a:p>
            <a:r>
              <a:rPr kumimoji="1" lang="ja-JP" altLang="en-US" sz="1200" dirty="0"/>
              <a:t>１　求人申込</a:t>
            </a:r>
            <a:endParaRPr kumimoji="1" lang="en-US" altLang="ja-JP" sz="1200" dirty="0"/>
          </a:p>
          <a:p>
            <a:endParaRPr kumimoji="1" lang="en-US" altLang="ja-JP" sz="500" dirty="0"/>
          </a:p>
          <a:p>
            <a:r>
              <a:rPr kumimoji="1" lang="ja-JP" altLang="en-US" sz="1200" dirty="0"/>
              <a:t>２　ジョブカードの事前作成</a:t>
            </a:r>
            <a:endParaRPr kumimoji="1" lang="en-US" altLang="ja-JP" sz="1200" dirty="0"/>
          </a:p>
          <a:p>
            <a:endParaRPr kumimoji="1" lang="en-US" altLang="ja-JP" sz="500" dirty="0"/>
          </a:p>
          <a:p>
            <a:r>
              <a:rPr kumimoji="1" lang="ja-JP" altLang="en-US" sz="1200" dirty="0"/>
              <a:t>３　受講申込</a:t>
            </a:r>
            <a:endParaRPr kumimoji="1" lang="en-US" altLang="ja-JP" sz="1200" dirty="0"/>
          </a:p>
          <a:p>
            <a:endParaRPr kumimoji="1" lang="en-US" altLang="ja-JP" sz="500" dirty="0"/>
          </a:p>
          <a:p>
            <a:r>
              <a:rPr kumimoji="1" lang="ja-JP" altLang="en-US" sz="1200" dirty="0"/>
              <a:t>４　選考試験</a:t>
            </a:r>
            <a:endParaRPr kumimoji="1" lang="en-US" altLang="ja-JP" sz="1200" dirty="0"/>
          </a:p>
          <a:p>
            <a:endParaRPr kumimoji="1" lang="en-US" altLang="ja-JP" sz="700" dirty="0"/>
          </a:p>
          <a:p>
            <a:r>
              <a:rPr kumimoji="1" lang="ja-JP" altLang="en-US" sz="1200" dirty="0"/>
              <a:t>５　受講決定</a:t>
            </a:r>
            <a:endParaRPr kumimoji="1" lang="en-US" altLang="ja-JP" sz="1200" dirty="0"/>
          </a:p>
          <a:p>
            <a:endParaRPr kumimoji="1" lang="en-US" altLang="ja-JP" sz="300" dirty="0"/>
          </a:p>
          <a:p>
            <a:r>
              <a:rPr kumimoji="1" lang="ja-JP" altLang="en-US" sz="1200" dirty="0"/>
              <a:t>６　入校・訓練開始</a:t>
            </a:r>
            <a:endParaRPr kumimoji="1" lang="en-US" altLang="ja-JP" sz="1200" dirty="0"/>
          </a:p>
        </p:txBody>
      </p:sp>
      <p:pic>
        <p:nvPicPr>
          <p:cNvPr id="72" name="Picture 2"/>
          <p:cNvPicPr/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192" y="9532620"/>
            <a:ext cx="445390" cy="360138"/>
          </a:xfrm>
          <a:prstGeom prst="rect">
            <a:avLst/>
          </a:prstGeom>
          <a:noFill/>
        </p:spPr>
      </p:pic>
      <p:sp>
        <p:nvSpPr>
          <p:cNvPr id="73" name="テキスト ボックス 72"/>
          <p:cNvSpPr txBox="1"/>
          <p:nvPr/>
        </p:nvSpPr>
        <p:spPr>
          <a:xfrm>
            <a:off x="820686" y="9609099"/>
            <a:ext cx="61152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訓練主体：岩手県商工労働観光部定住推進・雇用労働室　　</a:t>
            </a:r>
            <a:r>
              <a:rPr lang="en-US" altLang="ja-JP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TEL</a:t>
            </a:r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019-629-5585</a:t>
            </a:r>
            <a:endParaRPr lang="ja-JP" altLang="en-US" sz="11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74" name="テキスト ボックス 2"/>
          <p:cNvSpPr txBox="1">
            <a:spLocks noChangeArrowheads="1"/>
          </p:cNvSpPr>
          <p:nvPr/>
        </p:nvSpPr>
        <p:spPr bwMode="auto">
          <a:xfrm>
            <a:off x="251947" y="9294826"/>
            <a:ext cx="6440503" cy="27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ja-JP" sz="1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最寄りのハローワーク</a:t>
            </a:r>
            <a:r>
              <a:rPr lang="ja-JP" altLang="en-US" sz="1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にお気軽にご相談</a:t>
            </a:r>
            <a:r>
              <a:rPr lang="ja-JP" sz="1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ください</a:t>
            </a:r>
            <a:r>
              <a:rPr lang="ja-JP" altLang="en-US" sz="1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！</a:t>
            </a:r>
            <a:endParaRPr lang="ja-JP" sz="1200" b="1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75" name="図 7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259" y="9137471"/>
            <a:ext cx="671184" cy="564944"/>
          </a:xfrm>
          <a:prstGeom prst="rect">
            <a:avLst/>
          </a:prstGeom>
        </p:spPr>
      </p:pic>
      <p:sp>
        <p:nvSpPr>
          <p:cNvPr id="76" name="テキスト ボックス 75"/>
          <p:cNvSpPr txBox="1"/>
          <p:nvPr/>
        </p:nvSpPr>
        <p:spPr>
          <a:xfrm>
            <a:off x="503172" y="6918035"/>
            <a:ext cx="2436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主な受講資格</a:t>
            </a:r>
            <a:endParaRPr kumimoji="1" lang="en-US" altLang="ja-JP" sz="20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  <a:p>
            <a:pPr algn="ctr"/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（次のいずれにも該当する方）</a:t>
            </a: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2163362" y="1362860"/>
            <a:ext cx="3295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000" dirty="0"/>
          </a:p>
          <a:p>
            <a:r>
              <a:rPr kumimoji="1" lang="en-US" altLang="ja-JP" sz="1000" dirty="0">
                <a:solidFill>
                  <a:schemeClr val="bg1"/>
                </a:solidFill>
              </a:rPr>
              <a:t>※</a:t>
            </a:r>
            <a:r>
              <a:rPr kumimoji="1" lang="ja-JP" altLang="en-US" sz="1000" dirty="0">
                <a:solidFill>
                  <a:schemeClr val="bg1"/>
                </a:solidFill>
              </a:rPr>
              <a:t>専門学校等で行う</a:t>
            </a:r>
            <a:r>
              <a:rPr kumimoji="1" lang="ja-JP" altLang="en-US" sz="1000" b="1" dirty="0">
                <a:solidFill>
                  <a:schemeClr val="bg1"/>
                </a:solidFill>
              </a:rPr>
              <a:t>２年間</a:t>
            </a:r>
            <a:r>
              <a:rPr kumimoji="1" lang="ja-JP" altLang="en-US" sz="1000" dirty="0">
                <a:solidFill>
                  <a:schemeClr val="bg1"/>
                </a:solidFill>
              </a:rPr>
              <a:t>の</a:t>
            </a:r>
            <a:r>
              <a:rPr kumimoji="1" lang="ja-JP" altLang="en-US" sz="1000" b="1" dirty="0">
                <a:solidFill>
                  <a:schemeClr val="bg1"/>
                </a:solidFill>
              </a:rPr>
              <a:t> </a:t>
            </a:r>
            <a:r>
              <a:rPr kumimoji="1" lang="ja-JP" altLang="en-US" sz="1000" dirty="0">
                <a:solidFill>
                  <a:schemeClr val="bg1"/>
                </a:solidFill>
              </a:rPr>
              <a:t>ハロートレーニングです</a:t>
            </a:r>
            <a:endParaRPr kumimoji="1" lang="en-US" altLang="ja-JP" sz="1000" dirty="0">
              <a:solidFill>
                <a:schemeClr val="bg1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789" y="7390736"/>
            <a:ext cx="305991" cy="363364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3082" y="6980517"/>
            <a:ext cx="449772" cy="310289"/>
          </a:xfrm>
          <a:prstGeom prst="rect">
            <a:avLst/>
          </a:prstGeom>
        </p:spPr>
      </p:pic>
      <p:sp>
        <p:nvSpPr>
          <p:cNvPr id="8" name="角丸四角形吹き出し 7"/>
          <p:cNvSpPr/>
          <p:nvPr/>
        </p:nvSpPr>
        <p:spPr>
          <a:xfrm>
            <a:off x="3640852" y="7312936"/>
            <a:ext cx="863915" cy="376336"/>
          </a:xfrm>
          <a:prstGeom prst="wedgeRoundRectCallout">
            <a:avLst>
              <a:gd name="adj1" fmla="val -9814"/>
              <a:gd name="adj2" fmla="val 101571"/>
              <a:gd name="adj3" fmla="val 16667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606082" y="7359561"/>
            <a:ext cx="971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solidFill>
                  <a:schemeClr val="bg1"/>
                </a:solidFill>
                <a:latin typeface="+mn-ea"/>
              </a:rPr>
              <a:t>まずはお気軽に</a:t>
            </a:r>
            <a:endParaRPr kumimoji="1" lang="en-US" altLang="ja-JP" sz="800" b="1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800" b="1" dirty="0">
                <a:solidFill>
                  <a:schemeClr val="bg1"/>
                </a:solidFill>
                <a:latin typeface="+mn-ea"/>
              </a:rPr>
              <a:t>ご相談ください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250100" y="8184060"/>
            <a:ext cx="369332" cy="92427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専門のカウンセラーが</a:t>
            </a:r>
            <a:endParaRPr kumimoji="1" lang="en-US" altLang="ja-JP" sz="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kumimoji="1" lang="ja-JP" altLang="en-US" sz="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作成を支援します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09680" y="7964535"/>
            <a:ext cx="369332" cy="269683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募集期間</a:t>
            </a:r>
            <a:endParaRPr kumimoji="1" lang="en-US" altLang="ja-JP" sz="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kumimoji="1" lang="ja-JP" altLang="en-US" sz="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令和８年</a:t>
            </a:r>
            <a:r>
              <a:rPr kumimoji="1" lang="en-US" altLang="ja-JP" sz="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12</a:t>
            </a:r>
            <a:r>
              <a:rPr kumimoji="1" lang="ja-JP" altLang="en-US" sz="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月～令和８年</a:t>
            </a:r>
            <a:r>
              <a:rPr kumimoji="1" lang="en-US" altLang="ja-JP" sz="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r>
              <a:rPr kumimoji="1" lang="ja-JP" altLang="en-US" sz="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月頃</a:t>
            </a:r>
            <a:endParaRPr kumimoji="1" lang="en-US" altLang="ja-JP" sz="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099682" y="7621808"/>
            <a:ext cx="369332" cy="119965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選考方法</a:t>
            </a:r>
            <a:endParaRPr kumimoji="1" lang="en-US" altLang="ja-JP" sz="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kumimoji="1" lang="ja-JP" altLang="en-US" sz="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書類選考・面接・筆記試験等</a:t>
            </a:r>
            <a:endParaRPr kumimoji="1" lang="en-US" altLang="ja-JP" sz="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607851" y="7572418"/>
            <a:ext cx="276999" cy="126637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令和８年</a:t>
            </a:r>
            <a:r>
              <a:rPr kumimoji="1" lang="en-US" altLang="ja-JP" sz="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</a:t>
            </a:r>
            <a:r>
              <a:rPr kumimoji="1" lang="ja-JP" altLang="en-US" sz="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月上旬ごろ決定予定</a:t>
            </a:r>
            <a:endParaRPr kumimoji="1" lang="en-US" altLang="ja-JP" sz="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089929" y="7635729"/>
            <a:ext cx="276999" cy="108753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令和８年４月～訓練開始</a:t>
            </a:r>
            <a:endParaRPr kumimoji="1" lang="en-US" altLang="ja-JP" sz="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3" name="図 4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426" y="1241520"/>
            <a:ext cx="1582713" cy="1647127"/>
          </a:xfrm>
          <a:prstGeom prst="rect">
            <a:avLst/>
          </a:prstGeom>
        </p:spPr>
      </p:pic>
      <p:sp>
        <p:nvSpPr>
          <p:cNvPr id="46" name="角丸四角形 45"/>
          <p:cNvSpPr/>
          <p:nvPr/>
        </p:nvSpPr>
        <p:spPr>
          <a:xfrm>
            <a:off x="3606082" y="6909061"/>
            <a:ext cx="1626973" cy="242697"/>
          </a:xfrm>
          <a:prstGeom prst="roundRect">
            <a:avLst>
              <a:gd name="adj" fmla="val 18573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592773" y="6831158"/>
            <a:ext cx="16269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accent6">
                    <a:lumMod val="75000"/>
                  </a:schemeClr>
                </a:solidFill>
              </a:rPr>
              <a:t>受講までの流れ</a:t>
            </a: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215" y="7866535"/>
            <a:ext cx="480250" cy="392816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8363" y="7243062"/>
            <a:ext cx="419311" cy="319061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1830" y="3800415"/>
            <a:ext cx="2158063" cy="1518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3227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ンテグラル">
  <a:themeElements>
    <a:clrScheme name="インテグラル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インテグラル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インテグラル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3574</TotalTime>
  <Words>385</Words>
  <Application>Microsoft Office PowerPoint</Application>
  <PresentationFormat>A4 210 x 297 mm</PresentationFormat>
  <Paragraphs>75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Tw Cen MT</vt:lpstr>
      <vt:lpstr>Tw Cen MT Condensed</vt:lpstr>
      <vt:lpstr>Wingdings 3</vt:lpstr>
      <vt:lpstr>インテグラル</vt:lpstr>
      <vt:lpstr>PowerPoint プレゼンテーション</vt:lpstr>
    </vt:vector>
  </TitlesOfParts>
  <Company>厚生労働省職業安定局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定住推進・雇用労働室</dc:creator>
  <cp:lastModifiedBy>谷藤かおり</cp:lastModifiedBy>
  <cp:revision>378</cp:revision>
  <cp:lastPrinted>2025-07-14T02:37:51Z</cp:lastPrinted>
  <dcterms:created xsi:type="dcterms:W3CDTF">2020-11-18T02:52:22Z</dcterms:created>
  <dcterms:modified xsi:type="dcterms:W3CDTF">2025-08-29T00:20:15Z</dcterms:modified>
</cp:coreProperties>
</file>