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547" r:id="rId4"/>
    <p:sldMasterId id="2147484556" r:id="rId5"/>
  </p:sldMasterIdLst>
  <p:notesMasterIdLst>
    <p:notesMasterId r:id="rId8"/>
  </p:notesMasterIdLst>
  <p:sldIdLst>
    <p:sldId id="270" r:id="rId6"/>
    <p:sldId id="311" r:id="rId7"/>
  </p:sldIdLst>
  <p:sldSz cx="10691813" cy="7559675"/>
  <p:notesSz cx="6807200" cy="9939338"/>
  <p:defaultTextStyle>
    <a:defPPr>
      <a:defRPr lang="ja-JP"/>
    </a:defPPr>
    <a:lvl1pPr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96888" indent="-39688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95363" indent="-80963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492250" indent="-120650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990725" indent="-161925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2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24FA1"/>
    <a:srgbClr val="4BB5C5"/>
    <a:srgbClr val="CDECF1"/>
    <a:srgbClr val="C2DCE6"/>
    <a:srgbClr val="C5E2F0"/>
    <a:srgbClr val="C5E2FA"/>
    <a:srgbClr val="133176"/>
    <a:srgbClr val="BADB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01" autoAdjust="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282" y="96"/>
      </p:cViewPr>
      <p:guideLst>
        <p:guide orient="horz" pos="240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97754" eaLnBrk="1" hangingPunct="1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13372DC-E503-4CD8-A6A5-43976026B4DE}" type="datetime1">
              <a:rPr lang="ja-JP" altLang="en-US"/>
              <a:pPr>
                <a:defRPr/>
              </a:pPr>
              <a:t>2024/9/5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769938" y="746125"/>
            <a:ext cx="52673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97754" eaLnBrk="1" hangingPunct="1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2E8A1E1-39FB-44CF-9D7C-A4D12445AC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ＭＳ Ｐゴシック" charset="-128"/>
      </a:defRPr>
    </a:lvl1pPr>
    <a:lvl2pPr marL="496888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5">
            <a:extLst>
              <a:ext uri="{FF2B5EF4-FFF2-40B4-BE49-F238E27FC236}">
                <a16:creationId xmlns:a16="http://schemas.microsoft.com/office/drawing/2014/main" id="{222C2954-1561-4E74-ADEF-074E560B2F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67996"/>
            <a:ext cx="10692000" cy="529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プレースホルダー 4">
            <a:extLst>
              <a:ext uri="{FF2B5EF4-FFF2-40B4-BE49-F238E27FC236}">
                <a16:creationId xmlns:a16="http://schemas.microsoft.com/office/drawing/2014/main" id="{73192B8B-9C4E-4E56-9A2A-E9C7E2F019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45113" y="3158116"/>
            <a:ext cx="7200000" cy="5760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4800" b="1"/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5pPr>
          </a:lstStyle>
          <a:p>
            <a:pPr lvl="0"/>
            <a:r>
              <a:rPr kumimoji="1" lang="ja-JP" altLang="en-US" dirty="0"/>
              <a:t>表紙タイトル</a:t>
            </a:r>
          </a:p>
        </p:txBody>
      </p:sp>
      <p:sp>
        <p:nvSpPr>
          <p:cNvPr id="5" name="コンテンツ プレースホルダー 10">
            <a:extLst>
              <a:ext uri="{FF2B5EF4-FFF2-40B4-BE49-F238E27FC236}">
                <a16:creationId xmlns:a16="http://schemas.microsoft.com/office/drawing/2014/main" id="{38CAD2A8-CFEF-4EED-83B5-15D8791E645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745113" y="4351831"/>
            <a:ext cx="7200000" cy="360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/>
            </a:lvl5pPr>
          </a:lstStyle>
          <a:p>
            <a:pPr lvl="0"/>
            <a:r>
              <a:rPr kumimoji="1" lang="en-US" altLang="ja-JP" dirty="0"/>
              <a:t>0000</a:t>
            </a:r>
            <a:r>
              <a:rPr kumimoji="1" lang="ja-JP" altLang="en-US" dirty="0"/>
              <a:t>年</a:t>
            </a:r>
            <a:r>
              <a:rPr kumimoji="1" lang="en-US" altLang="ja-JP" dirty="0"/>
              <a:t>00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00</a:t>
            </a:r>
            <a:r>
              <a:rPr kumimoji="1" lang="ja-JP" altLang="en-US" dirty="0"/>
              <a:t>日</a:t>
            </a:r>
          </a:p>
        </p:txBody>
      </p:sp>
      <p:sp>
        <p:nvSpPr>
          <p:cNvPr id="6" name="コンテンツ プレースホルダー 10">
            <a:extLst>
              <a:ext uri="{FF2B5EF4-FFF2-40B4-BE49-F238E27FC236}">
                <a16:creationId xmlns:a16="http://schemas.microsoft.com/office/drawing/2014/main" id="{F5E0E037-8FB9-4898-9B10-5C015D74AA2A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1745113" y="4725779"/>
            <a:ext cx="7200000" cy="360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/>
            </a:lvl5pPr>
          </a:lstStyle>
          <a:p>
            <a:pPr lvl="0"/>
            <a:r>
              <a:rPr kumimoji="1" lang="zh-CN" altLang="en-US" dirty="0"/>
              <a:t>所属部署　氏名</a:t>
            </a:r>
          </a:p>
        </p:txBody>
      </p:sp>
      <p:pic>
        <p:nvPicPr>
          <p:cNvPr id="7" name="図 5" descr="文化省.psd">
            <a:extLst>
              <a:ext uri="{FF2B5EF4-FFF2-40B4-BE49-F238E27FC236}">
                <a16:creationId xmlns:a16="http://schemas.microsoft.com/office/drawing/2014/main" id="{BA80E641-5A32-46B9-884F-9D27990FFF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303054"/>
            <a:ext cx="1816941" cy="547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997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4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0" y="4858765"/>
            <a:ext cx="9088041" cy="1501435"/>
          </a:xfrm>
        </p:spPr>
        <p:txBody>
          <a:bodyPr anchor="t"/>
          <a:lstStyle>
            <a:lvl1pPr algn="l">
              <a:defRPr sz="4317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0" y="3204125"/>
            <a:ext cx="9088041" cy="1653678"/>
          </a:xfrm>
        </p:spPr>
        <p:txBody>
          <a:bodyPr anchor="b"/>
          <a:lstStyle>
            <a:lvl1pPr marL="0" indent="0">
              <a:buNone/>
              <a:defRPr sz="2159">
                <a:solidFill>
                  <a:schemeClr val="tx1">
                    <a:tint val="75000"/>
                  </a:schemeClr>
                </a:solidFill>
              </a:defRPr>
            </a:lvl1pPr>
            <a:lvl2pPr marL="471359" indent="0">
              <a:buNone/>
              <a:defRPr sz="1943">
                <a:solidFill>
                  <a:schemeClr val="tx1">
                    <a:tint val="75000"/>
                  </a:schemeClr>
                </a:solidFill>
              </a:defRPr>
            </a:lvl2pPr>
            <a:lvl3pPr marL="942720" indent="0">
              <a:buNone/>
              <a:defRPr sz="1727">
                <a:solidFill>
                  <a:schemeClr val="tx1">
                    <a:tint val="75000"/>
                  </a:schemeClr>
                </a:solidFill>
              </a:defRPr>
            </a:lvl3pPr>
            <a:lvl4pPr marL="1414081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4pPr>
            <a:lvl5pPr marL="1885448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5pPr>
            <a:lvl6pPr marL="2356809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6pPr>
            <a:lvl7pPr marL="2828170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7pPr>
            <a:lvl8pPr marL="3299517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8pPr>
            <a:lvl9pPr marL="3770885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263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4591" y="1763931"/>
            <a:ext cx="4722217" cy="4989036"/>
          </a:xfrm>
        </p:spPr>
        <p:txBody>
          <a:bodyPr/>
          <a:lstStyle>
            <a:lvl1pPr>
              <a:defRPr sz="3022"/>
            </a:lvl1pPr>
            <a:lvl2pPr>
              <a:defRPr sz="2590"/>
            </a:lvl2pPr>
            <a:lvl3pPr>
              <a:defRPr sz="2159"/>
            </a:lvl3pPr>
            <a:lvl4pPr>
              <a:defRPr sz="1943"/>
            </a:lvl4pPr>
            <a:lvl5pPr>
              <a:defRPr sz="1943"/>
            </a:lvl5pPr>
            <a:lvl6pPr>
              <a:defRPr sz="1943"/>
            </a:lvl6pPr>
            <a:lvl7pPr>
              <a:defRPr sz="1943"/>
            </a:lvl7pPr>
            <a:lvl8pPr>
              <a:defRPr sz="1943"/>
            </a:lvl8pPr>
            <a:lvl9pPr>
              <a:defRPr sz="194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35005" y="1763931"/>
            <a:ext cx="4722217" cy="4989036"/>
          </a:xfrm>
        </p:spPr>
        <p:txBody>
          <a:bodyPr/>
          <a:lstStyle>
            <a:lvl1pPr>
              <a:defRPr sz="3022"/>
            </a:lvl1pPr>
            <a:lvl2pPr>
              <a:defRPr sz="2590"/>
            </a:lvl2pPr>
            <a:lvl3pPr>
              <a:defRPr sz="2159"/>
            </a:lvl3pPr>
            <a:lvl4pPr>
              <a:defRPr sz="1943"/>
            </a:lvl4pPr>
            <a:lvl5pPr>
              <a:defRPr sz="1943"/>
            </a:lvl5pPr>
            <a:lvl6pPr>
              <a:defRPr sz="1943"/>
            </a:lvl6pPr>
            <a:lvl7pPr>
              <a:defRPr sz="1943"/>
            </a:lvl7pPr>
            <a:lvl8pPr>
              <a:defRPr sz="1943"/>
            </a:lvl8pPr>
            <a:lvl9pPr>
              <a:defRPr sz="194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301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3" y="1692178"/>
            <a:ext cx="4724074" cy="705219"/>
          </a:xfrm>
        </p:spPr>
        <p:txBody>
          <a:bodyPr anchor="b"/>
          <a:lstStyle>
            <a:lvl1pPr marL="0" indent="0">
              <a:buNone/>
              <a:defRPr sz="2590" b="1"/>
            </a:lvl1pPr>
            <a:lvl2pPr marL="471359" indent="0">
              <a:buNone/>
              <a:defRPr sz="2159" b="1"/>
            </a:lvl2pPr>
            <a:lvl3pPr marL="942720" indent="0">
              <a:buNone/>
              <a:defRPr sz="1943" b="1"/>
            </a:lvl3pPr>
            <a:lvl4pPr marL="1414081" indent="0">
              <a:buNone/>
              <a:defRPr sz="1727" b="1"/>
            </a:lvl4pPr>
            <a:lvl5pPr marL="1885448" indent="0">
              <a:buNone/>
              <a:defRPr sz="1727" b="1"/>
            </a:lvl5pPr>
            <a:lvl6pPr marL="2356809" indent="0">
              <a:buNone/>
              <a:defRPr sz="1727" b="1"/>
            </a:lvl6pPr>
            <a:lvl7pPr marL="2828170" indent="0">
              <a:buNone/>
              <a:defRPr sz="1727" b="1"/>
            </a:lvl7pPr>
            <a:lvl8pPr marL="3299517" indent="0">
              <a:buNone/>
              <a:defRPr sz="1727" b="1"/>
            </a:lvl8pPr>
            <a:lvl9pPr marL="3770885" indent="0">
              <a:buNone/>
              <a:defRPr sz="1727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3" y="2397397"/>
            <a:ext cx="4724074" cy="4355563"/>
          </a:xfrm>
        </p:spPr>
        <p:txBody>
          <a:bodyPr/>
          <a:lstStyle>
            <a:lvl1pPr>
              <a:defRPr sz="2590"/>
            </a:lvl1pPr>
            <a:lvl2pPr>
              <a:defRPr sz="2159"/>
            </a:lvl2pPr>
            <a:lvl3pPr>
              <a:defRPr sz="1943"/>
            </a:lvl3pPr>
            <a:lvl4pPr>
              <a:defRPr sz="1727"/>
            </a:lvl4pPr>
            <a:lvl5pPr>
              <a:defRPr sz="1727"/>
            </a:lvl5pPr>
            <a:lvl6pPr>
              <a:defRPr sz="1727"/>
            </a:lvl6pPr>
            <a:lvl7pPr>
              <a:defRPr sz="1727"/>
            </a:lvl7pPr>
            <a:lvl8pPr>
              <a:defRPr sz="1727"/>
            </a:lvl8pPr>
            <a:lvl9pPr>
              <a:defRPr sz="172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304" y="1692178"/>
            <a:ext cx="4725931" cy="705219"/>
          </a:xfrm>
        </p:spPr>
        <p:txBody>
          <a:bodyPr anchor="b"/>
          <a:lstStyle>
            <a:lvl1pPr marL="0" indent="0">
              <a:buNone/>
              <a:defRPr sz="2590" b="1"/>
            </a:lvl1pPr>
            <a:lvl2pPr marL="471359" indent="0">
              <a:buNone/>
              <a:defRPr sz="2159" b="1"/>
            </a:lvl2pPr>
            <a:lvl3pPr marL="942720" indent="0">
              <a:buNone/>
              <a:defRPr sz="1943" b="1"/>
            </a:lvl3pPr>
            <a:lvl4pPr marL="1414081" indent="0">
              <a:buNone/>
              <a:defRPr sz="1727" b="1"/>
            </a:lvl4pPr>
            <a:lvl5pPr marL="1885448" indent="0">
              <a:buNone/>
              <a:defRPr sz="1727" b="1"/>
            </a:lvl5pPr>
            <a:lvl6pPr marL="2356809" indent="0">
              <a:buNone/>
              <a:defRPr sz="1727" b="1"/>
            </a:lvl6pPr>
            <a:lvl7pPr marL="2828170" indent="0">
              <a:buNone/>
              <a:defRPr sz="1727" b="1"/>
            </a:lvl7pPr>
            <a:lvl8pPr marL="3299517" indent="0">
              <a:buNone/>
              <a:defRPr sz="1727" b="1"/>
            </a:lvl8pPr>
            <a:lvl9pPr marL="3770885" indent="0">
              <a:buNone/>
              <a:defRPr sz="1727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304" y="2397397"/>
            <a:ext cx="4725931" cy="4355563"/>
          </a:xfrm>
        </p:spPr>
        <p:txBody>
          <a:bodyPr/>
          <a:lstStyle>
            <a:lvl1pPr>
              <a:defRPr sz="2590"/>
            </a:lvl1pPr>
            <a:lvl2pPr>
              <a:defRPr sz="2159"/>
            </a:lvl2pPr>
            <a:lvl3pPr>
              <a:defRPr sz="1943"/>
            </a:lvl3pPr>
            <a:lvl4pPr>
              <a:defRPr sz="1727"/>
            </a:lvl4pPr>
            <a:lvl5pPr>
              <a:defRPr sz="1727"/>
            </a:lvl5pPr>
            <a:lvl6pPr>
              <a:defRPr sz="1727"/>
            </a:lvl6pPr>
            <a:lvl7pPr>
              <a:defRPr sz="1727"/>
            </a:lvl7pPr>
            <a:lvl8pPr>
              <a:defRPr sz="1727"/>
            </a:lvl8pPr>
            <a:lvl9pPr>
              <a:defRPr sz="172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151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143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29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600" y="300987"/>
            <a:ext cx="3517533" cy="1280945"/>
          </a:xfrm>
        </p:spPr>
        <p:txBody>
          <a:bodyPr anchor="b"/>
          <a:lstStyle>
            <a:lvl1pPr algn="l">
              <a:defRPr sz="2159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12" y="301164"/>
            <a:ext cx="5977019" cy="6451973"/>
          </a:xfrm>
        </p:spPr>
        <p:txBody>
          <a:bodyPr/>
          <a:lstStyle>
            <a:lvl1pPr>
              <a:defRPr sz="3454"/>
            </a:lvl1pPr>
            <a:lvl2pPr>
              <a:defRPr sz="3022"/>
            </a:lvl2pPr>
            <a:lvl3pPr>
              <a:defRPr sz="2590"/>
            </a:lvl3pPr>
            <a:lvl4pPr>
              <a:defRPr sz="2159"/>
            </a:lvl4pPr>
            <a:lvl5pPr>
              <a:defRPr sz="2159"/>
            </a:lvl5pPr>
            <a:lvl6pPr>
              <a:defRPr sz="2159"/>
            </a:lvl6pPr>
            <a:lvl7pPr>
              <a:defRPr sz="2159"/>
            </a:lvl7pPr>
            <a:lvl8pPr>
              <a:defRPr sz="2159"/>
            </a:lvl8pPr>
            <a:lvl9pPr>
              <a:defRPr sz="2159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600" y="1581936"/>
            <a:ext cx="3517533" cy="5171028"/>
          </a:xfrm>
        </p:spPr>
        <p:txBody>
          <a:bodyPr/>
          <a:lstStyle>
            <a:lvl1pPr marL="0" indent="0">
              <a:buNone/>
              <a:defRPr sz="1511"/>
            </a:lvl1pPr>
            <a:lvl2pPr marL="471359" indent="0">
              <a:buNone/>
              <a:defRPr sz="1295"/>
            </a:lvl2pPr>
            <a:lvl3pPr marL="942720" indent="0">
              <a:buNone/>
              <a:defRPr sz="1079"/>
            </a:lvl3pPr>
            <a:lvl4pPr marL="1414081" indent="0">
              <a:buNone/>
              <a:defRPr sz="971"/>
            </a:lvl4pPr>
            <a:lvl5pPr marL="1885448" indent="0">
              <a:buNone/>
              <a:defRPr sz="971"/>
            </a:lvl5pPr>
            <a:lvl6pPr marL="2356809" indent="0">
              <a:buNone/>
              <a:defRPr sz="971"/>
            </a:lvl6pPr>
            <a:lvl7pPr marL="2828170" indent="0">
              <a:buNone/>
              <a:defRPr sz="971"/>
            </a:lvl7pPr>
            <a:lvl8pPr marL="3299517" indent="0">
              <a:buNone/>
              <a:defRPr sz="971"/>
            </a:lvl8pPr>
            <a:lvl9pPr marL="3770885" indent="0">
              <a:buNone/>
              <a:defRPr sz="97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638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2159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3454"/>
            </a:lvl1pPr>
            <a:lvl2pPr marL="471359" indent="0">
              <a:buNone/>
              <a:defRPr sz="3022"/>
            </a:lvl2pPr>
            <a:lvl3pPr marL="942720" indent="0">
              <a:buNone/>
              <a:defRPr sz="2590"/>
            </a:lvl3pPr>
            <a:lvl4pPr marL="1414081" indent="0">
              <a:buNone/>
              <a:defRPr sz="2159"/>
            </a:lvl4pPr>
            <a:lvl5pPr marL="1885448" indent="0">
              <a:buNone/>
              <a:defRPr sz="2159"/>
            </a:lvl5pPr>
            <a:lvl6pPr marL="2356809" indent="0">
              <a:buNone/>
              <a:defRPr sz="2159"/>
            </a:lvl6pPr>
            <a:lvl7pPr marL="2828170" indent="0">
              <a:buNone/>
              <a:defRPr sz="2159"/>
            </a:lvl7pPr>
            <a:lvl8pPr marL="3299517" indent="0">
              <a:buNone/>
              <a:defRPr sz="2159"/>
            </a:lvl8pPr>
            <a:lvl9pPr marL="3770885" indent="0">
              <a:buNone/>
              <a:defRPr sz="2159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511"/>
            </a:lvl1pPr>
            <a:lvl2pPr marL="471359" indent="0">
              <a:buNone/>
              <a:defRPr sz="1295"/>
            </a:lvl2pPr>
            <a:lvl3pPr marL="942720" indent="0">
              <a:buNone/>
              <a:defRPr sz="1079"/>
            </a:lvl3pPr>
            <a:lvl4pPr marL="1414081" indent="0">
              <a:buNone/>
              <a:defRPr sz="971"/>
            </a:lvl4pPr>
            <a:lvl5pPr marL="1885448" indent="0">
              <a:buNone/>
              <a:defRPr sz="971"/>
            </a:lvl5pPr>
            <a:lvl6pPr marL="2356809" indent="0">
              <a:buNone/>
              <a:defRPr sz="971"/>
            </a:lvl6pPr>
            <a:lvl7pPr marL="2828170" indent="0">
              <a:buNone/>
              <a:defRPr sz="971"/>
            </a:lvl7pPr>
            <a:lvl8pPr marL="3299517" indent="0">
              <a:buNone/>
              <a:defRPr sz="971"/>
            </a:lvl8pPr>
            <a:lvl9pPr marL="3770885" indent="0">
              <a:buNone/>
              <a:defRPr sz="97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358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415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51564" y="302983"/>
            <a:ext cx="2405658" cy="645022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591" y="302983"/>
            <a:ext cx="7038777" cy="645022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1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5">
            <a:extLst>
              <a:ext uri="{FF2B5EF4-FFF2-40B4-BE49-F238E27FC236}">
                <a16:creationId xmlns:a16="http://schemas.microsoft.com/office/drawing/2014/main" id="{041EC3A3-8515-48E3-A98B-662405FCF7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4" b="2864"/>
          <a:stretch/>
        </p:blipFill>
        <p:spPr bwMode="auto">
          <a:xfrm>
            <a:off x="-94" y="0"/>
            <a:ext cx="10692000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5" descr="文化省.psd">
            <a:extLst>
              <a:ext uri="{FF2B5EF4-FFF2-40B4-BE49-F238E27FC236}">
                <a16:creationId xmlns:a16="http://schemas.microsoft.com/office/drawing/2014/main" id="{3F698E58-61A7-49D0-BA46-64D1F76AAF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303054"/>
            <a:ext cx="1816941" cy="547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D3DAC1E-6528-4A5E-9C83-74E27FF5B6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48160" y="3157237"/>
            <a:ext cx="7200000" cy="5760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4400" b="1"/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5pPr>
          </a:lstStyle>
          <a:p>
            <a:pPr lvl="0"/>
            <a:r>
              <a:rPr kumimoji="1" lang="ja-JP" altLang="en-US" dirty="0"/>
              <a:t>表紙タイトル</a:t>
            </a:r>
          </a:p>
        </p:txBody>
      </p:sp>
      <p:sp>
        <p:nvSpPr>
          <p:cNvPr id="12" name="コンテンツ プレースホルダー 10">
            <a:extLst>
              <a:ext uri="{FF2B5EF4-FFF2-40B4-BE49-F238E27FC236}">
                <a16:creationId xmlns:a16="http://schemas.microsoft.com/office/drawing/2014/main" id="{8EDD2A0B-CECF-4C0C-AB20-54E33E116C7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48160" y="4031638"/>
            <a:ext cx="7200000" cy="360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/>
            </a:lvl5pPr>
          </a:lstStyle>
          <a:p>
            <a:pPr lvl="0"/>
            <a:r>
              <a:rPr kumimoji="1" lang="en-US" altLang="ja-JP" dirty="0"/>
              <a:t>0000</a:t>
            </a:r>
            <a:r>
              <a:rPr kumimoji="1" lang="ja-JP" altLang="en-US" dirty="0"/>
              <a:t>年</a:t>
            </a:r>
            <a:r>
              <a:rPr kumimoji="1" lang="en-US" altLang="ja-JP" dirty="0"/>
              <a:t>00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00</a:t>
            </a:r>
            <a:r>
              <a:rPr kumimoji="1" lang="ja-JP" altLang="en-US" dirty="0"/>
              <a:t>日</a:t>
            </a:r>
          </a:p>
        </p:txBody>
      </p:sp>
      <p:sp>
        <p:nvSpPr>
          <p:cNvPr id="13" name="コンテンツ プレースホルダー 10">
            <a:extLst>
              <a:ext uri="{FF2B5EF4-FFF2-40B4-BE49-F238E27FC236}">
                <a16:creationId xmlns:a16="http://schemas.microsoft.com/office/drawing/2014/main" id="{8FEB4824-B85D-47D9-8BCE-7C4194115B26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48160" y="4405586"/>
            <a:ext cx="7200000" cy="360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/>
            </a:lvl5pPr>
          </a:lstStyle>
          <a:p>
            <a:pPr lvl="0"/>
            <a:r>
              <a:rPr kumimoji="1" lang="zh-CN" altLang="en-US" dirty="0"/>
              <a:t>所属部署　氏名</a:t>
            </a:r>
          </a:p>
        </p:txBody>
      </p:sp>
    </p:spTree>
    <p:extLst>
      <p:ext uri="{BB962C8B-B14F-4D97-AF65-F5344CB8AC3E}">
        <p14:creationId xmlns:p14="http://schemas.microsoft.com/office/powerpoint/2010/main" val="24815146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534690" y="302988"/>
            <a:ext cx="9622459" cy="64502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543085" y="6878894"/>
            <a:ext cx="1119884" cy="684426"/>
          </a:xfrm>
          <a:prstGeom prst="rect">
            <a:avLst/>
          </a:prstGeom>
          <a:ln w="9525">
            <a:solidFill>
              <a:schemeClr val="bg1"/>
            </a:solidFill>
          </a:ln>
        </p:spPr>
        <p:txBody>
          <a:bodyPr/>
          <a:lstStyle>
            <a:lvl1pPr>
              <a:defRPr sz="3022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6EDCF8FE-D116-462C-BAE6-E717FAB85CF4}" type="slidenum">
              <a:rPr lang="en-US" altLang="ja-JP" smtClean="0">
                <a:solidFill>
                  <a:srgbClr val="FFFFFF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02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リード文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5" descr="文化省.psd">
            <a:extLst>
              <a:ext uri="{FF2B5EF4-FFF2-40B4-BE49-F238E27FC236}">
                <a16:creationId xmlns:a16="http://schemas.microsoft.com/office/drawing/2014/main" id="{C729A8F7-2655-4A66-8A73-B4AA2512BF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6638" y="200025"/>
            <a:ext cx="38735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BD08987A-2D2F-4B31-BEAE-46106665E585}"/>
              </a:ext>
            </a:extLst>
          </p:cNvPr>
          <p:cNvCxnSpPr>
            <a:cxnSpLocks/>
          </p:cNvCxnSpPr>
          <p:nvPr userDrawn="1"/>
        </p:nvCxnSpPr>
        <p:spPr>
          <a:xfrm>
            <a:off x="377825" y="865700"/>
            <a:ext cx="9432000" cy="1587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プレースホルダー 6">
            <a:extLst>
              <a:ext uri="{FF2B5EF4-FFF2-40B4-BE49-F238E27FC236}">
                <a16:creationId xmlns:a16="http://schemas.microsoft.com/office/drawing/2014/main" id="{239F868D-8BB0-428C-9DFB-7096F664C6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825" y="358775"/>
            <a:ext cx="943199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ja-JP" altLang="en-US" sz="2400" b="1" baseline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662414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119614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576814" indent="0">
              <a:buNone/>
              <a:defRPr lang="ja-JP" altLang="en-US" sz="2400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</a:lstStyle>
          <a:p>
            <a:pPr marL="0" lvl="0" defTabSz="457200"/>
            <a:r>
              <a:rPr kumimoji="1" lang="ja-JP" altLang="en-US" dirty="0"/>
              <a:t>タイトル</a:t>
            </a:r>
          </a:p>
        </p:txBody>
      </p:sp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C4529F40-F7F8-4822-A72D-BCFF8104EC7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7825" y="1155699"/>
            <a:ext cx="9936163" cy="83099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0" indent="0" algn="l" defTabSz="1007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  <a:lvl2pPr marL="503971" indent="0">
              <a:buNone/>
              <a:defRPr/>
            </a:lvl2pPr>
            <a:lvl3pPr marL="1007943" indent="0">
              <a:buNone/>
              <a:defRPr/>
            </a:lvl3pPr>
            <a:lvl4pPr marL="1511914" indent="0">
              <a:buNone/>
              <a:defRPr/>
            </a:lvl4pPr>
            <a:lvl5pPr marL="2015886" indent="0">
              <a:buNone/>
              <a:defRPr/>
            </a:lvl5pPr>
          </a:lstStyle>
          <a:p>
            <a:pPr marL="0" marR="0" lvl="0" indent="0" algn="l" defTabSz="1007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/>
              <a:t>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02AF947-B109-4DE7-9E13-F2F7842B4D0F}"/>
              </a:ext>
            </a:extLst>
          </p:cNvPr>
          <p:cNvSpPr txBox="1"/>
          <p:nvPr userDrawn="1"/>
        </p:nvSpPr>
        <p:spPr>
          <a:xfrm>
            <a:off x="10313988" y="7200900"/>
            <a:ext cx="216000" cy="21600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r"/>
            <a:fld id="{9C1B02FA-3B43-4965-97B5-C29D405C4738}" type="slidenum">
              <a:rPr kumimoji="1" lang="ja-JP" altLang="en-US" sz="1600" b="0" smtClean="0">
                <a:latin typeface="+mn-ea"/>
                <a:ea typeface="+mn-ea"/>
                <a:cs typeface="Arial" panose="020B0604020202020204" pitchFamily="34" charset="0"/>
              </a:rPr>
              <a:pPr algn="r"/>
              <a:t>‹#›</a:t>
            </a:fld>
            <a:endParaRPr kumimoji="1" lang="ja-JP" altLang="en-US" sz="1100" b="0" dirty="0">
              <a:latin typeface="+mn-ea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592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科省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5" descr="文化省.psd">
            <a:extLst>
              <a:ext uri="{FF2B5EF4-FFF2-40B4-BE49-F238E27FC236}">
                <a16:creationId xmlns:a16="http://schemas.microsoft.com/office/drawing/2014/main" id="{453AD1F1-19A2-4E9F-B374-DACDE709B8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6638" y="200025"/>
            <a:ext cx="38735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5C6FFF3D-280B-4421-889E-DC4EAA915988}"/>
              </a:ext>
            </a:extLst>
          </p:cNvPr>
          <p:cNvCxnSpPr>
            <a:cxnSpLocks/>
          </p:cNvCxnSpPr>
          <p:nvPr userDrawn="1"/>
        </p:nvCxnSpPr>
        <p:spPr>
          <a:xfrm>
            <a:off x="377825" y="865700"/>
            <a:ext cx="9432000" cy="1587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プレースホルダー 6">
            <a:extLst>
              <a:ext uri="{FF2B5EF4-FFF2-40B4-BE49-F238E27FC236}">
                <a16:creationId xmlns:a16="http://schemas.microsoft.com/office/drawing/2014/main" id="{E9EF9B94-5E9C-4F7C-8432-B58DE5F975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825" y="358775"/>
            <a:ext cx="943199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ja-JP" altLang="en-US" sz="2400" b="1" baseline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662414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119614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576814" indent="0">
              <a:buNone/>
              <a:defRPr lang="ja-JP" altLang="en-US" sz="2400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</a:lstStyle>
          <a:p>
            <a:pPr marL="0" lvl="0" defTabSz="457200"/>
            <a:r>
              <a:rPr kumimoji="1" lang="ja-JP" altLang="en-US" dirty="0"/>
              <a:t>タイトル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0BE9C0-B4A8-41C8-8CF7-5850320F1997}"/>
              </a:ext>
            </a:extLst>
          </p:cNvPr>
          <p:cNvSpPr txBox="1"/>
          <p:nvPr userDrawn="1"/>
        </p:nvSpPr>
        <p:spPr>
          <a:xfrm>
            <a:off x="10313988" y="7200900"/>
            <a:ext cx="216000" cy="21600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r"/>
            <a:fld id="{9C1B02FA-3B43-4965-97B5-C29D405C4738}" type="slidenum">
              <a:rPr kumimoji="1" lang="ja-JP" altLang="en-US" sz="1600" b="0" smtClean="0">
                <a:latin typeface="+mn-ea"/>
                <a:ea typeface="+mn-ea"/>
                <a:cs typeface="Arial" panose="020B0604020202020204" pitchFamily="34" charset="0"/>
              </a:rPr>
              <a:pPr algn="r"/>
              <a:t>‹#›</a:t>
            </a:fld>
            <a:endParaRPr kumimoji="1" lang="ja-JP" altLang="en-US" sz="1000" b="0" dirty="0">
              <a:latin typeface="+mn-ea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55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スポーツ庁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5C6FFF3D-280B-4421-889E-DC4EAA915988}"/>
              </a:ext>
            </a:extLst>
          </p:cNvPr>
          <p:cNvCxnSpPr>
            <a:cxnSpLocks/>
          </p:cNvCxnSpPr>
          <p:nvPr userDrawn="1"/>
        </p:nvCxnSpPr>
        <p:spPr>
          <a:xfrm>
            <a:off x="377825" y="865700"/>
            <a:ext cx="9432000" cy="1587"/>
          </a:xfrm>
          <a:prstGeom prst="line">
            <a:avLst/>
          </a:prstGeom>
          <a:ln w="25400">
            <a:solidFill>
              <a:srgbClr val="F46D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プレースホルダー 6">
            <a:extLst>
              <a:ext uri="{FF2B5EF4-FFF2-40B4-BE49-F238E27FC236}">
                <a16:creationId xmlns:a16="http://schemas.microsoft.com/office/drawing/2014/main" id="{E9EF9B94-5E9C-4F7C-8432-B58DE5F975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825" y="358775"/>
            <a:ext cx="943199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ja-JP" altLang="en-US" sz="2400" b="1" baseline="0" smtClean="0">
                <a:solidFill>
                  <a:srgbClr val="F46D0F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662414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119614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576814" indent="0">
              <a:buNone/>
              <a:defRPr lang="ja-JP" altLang="en-US" sz="2400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</a:lstStyle>
          <a:p>
            <a:pPr marL="0" lvl="0" defTabSz="457200"/>
            <a:r>
              <a:rPr kumimoji="1" lang="ja-JP" altLang="en-US" dirty="0"/>
              <a:t>タイトル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0BE9C0-B4A8-41C8-8CF7-5850320F1997}"/>
              </a:ext>
            </a:extLst>
          </p:cNvPr>
          <p:cNvSpPr txBox="1"/>
          <p:nvPr userDrawn="1"/>
        </p:nvSpPr>
        <p:spPr>
          <a:xfrm>
            <a:off x="10313988" y="7200900"/>
            <a:ext cx="216000" cy="21600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r"/>
            <a:fld id="{9C1B02FA-3B43-4965-97B5-C29D405C4738}" type="slidenum">
              <a:rPr kumimoji="1" lang="ja-JP" altLang="en-US" sz="1600" b="0" smtClean="0">
                <a:latin typeface="+mn-ea"/>
                <a:ea typeface="+mn-ea"/>
                <a:cs typeface="Arial" panose="020B0604020202020204" pitchFamily="34" charset="0"/>
              </a:rPr>
              <a:pPr algn="r"/>
              <a:t>‹#›</a:t>
            </a:fld>
            <a:endParaRPr kumimoji="1" lang="ja-JP" altLang="en-US" sz="1000" b="0" dirty="0">
              <a:latin typeface="+mn-ea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図 5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992" y="214199"/>
            <a:ext cx="570996" cy="649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1762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化庁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5C6FFF3D-280B-4421-889E-DC4EAA915988}"/>
              </a:ext>
            </a:extLst>
          </p:cNvPr>
          <p:cNvCxnSpPr>
            <a:cxnSpLocks/>
          </p:cNvCxnSpPr>
          <p:nvPr userDrawn="1"/>
        </p:nvCxnSpPr>
        <p:spPr>
          <a:xfrm>
            <a:off x="377825" y="865700"/>
            <a:ext cx="9432000" cy="1587"/>
          </a:xfrm>
          <a:prstGeom prst="line">
            <a:avLst/>
          </a:prstGeom>
          <a:ln w="25400">
            <a:solidFill>
              <a:srgbClr val="E431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プレースホルダー 6">
            <a:extLst>
              <a:ext uri="{FF2B5EF4-FFF2-40B4-BE49-F238E27FC236}">
                <a16:creationId xmlns:a16="http://schemas.microsoft.com/office/drawing/2014/main" id="{E9EF9B94-5E9C-4F7C-8432-B58DE5F975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826" y="345310"/>
            <a:ext cx="943199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ja-JP" altLang="en-US" sz="2400" b="1" baseline="0" smtClean="0">
                <a:solidFill>
                  <a:srgbClr val="E4312B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662414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119614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576814" indent="0">
              <a:buNone/>
              <a:defRPr lang="ja-JP" altLang="en-US" sz="2400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</a:lstStyle>
          <a:p>
            <a:pPr marL="0" lvl="0" defTabSz="457200"/>
            <a:r>
              <a:rPr kumimoji="1" lang="ja-JP" altLang="en-US" dirty="0"/>
              <a:t>タイトル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0BE9C0-B4A8-41C8-8CF7-5850320F1997}"/>
              </a:ext>
            </a:extLst>
          </p:cNvPr>
          <p:cNvSpPr txBox="1"/>
          <p:nvPr userDrawn="1"/>
        </p:nvSpPr>
        <p:spPr>
          <a:xfrm>
            <a:off x="10313988" y="7200900"/>
            <a:ext cx="216000" cy="21600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r"/>
            <a:fld id="{9C1B02FA-3B43-4965-97B5-C29D405C4738}" type="slidenum">
              <a:rPr kumimoji="1" lang="ja-JP" altLang="en-US" sz="1600" b="0" smtClean="0">
                <a:latin typeface="+mn-ea"/>
                <a:ea typeface="+mn-ea"/>
                <a:cs typeface="Arial" panose="020B0604020202020204" pitchFamily="34" charset="0"/>
              </a:rPr>
              <a:pPr algn="r"/>
              <a:t>‹#›</a:t>
            </a:fld>
            <a:endParaRPr kumimoji="1" lang="ja-JP" altLang="en-US" sz="1000" b="0" dirty="0">
              <a:latin typeface="+mn-ea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42818" y="345310"/>
            <a:ext cx="579170" cy="47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575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ページ番号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9B7DB8-1839-4F2F-B8FC-4E4238445B46}"/>
              </a:ext>
            </a:extLst>
          </p:cNvPr>
          <p:cNvSpPr txBox="1"/>
          <p:nvPr userDrawn="1"/>
        </p:nvSpPr>
        <p:spPr>
          <a:xfrm>
            <a:off x="10313988" y="7200900"/>
            <a:ext cx="216000" cy="21600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r"/>
            <a:fld id="{9C1B02FA-3B43-4965-97B5-C29D405C4738}" type="slidenum">
              <a:rPr kumimoji="1" lang="ja-JP" altLang="en-US" sz="1600" b="0" smtClean="0">
                <a:latin typeface="+mn-ea"/>
                <a:ea typeface="+mn-ea"/>
                <a:cs typeface="Arial" panose="020B0604020202020204" pitchFamily="34" charset="0"/>
              </a:rPr>
              <a:pPr algn="r"/>
              <a:t>‹#›</a:t>
            </a:fld>
            <a:endParaRPr kumimoji="1" lang="ja-JP" altLang="en-US" sz="1100" b="0" dirty="0">
              <a:latin typeface="+mn-ea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823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裏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5" descr="文化省.psd">
            <a:extLst>
              <a:ext uri="{FF2B5EF4-FFF2-40B4-BE49-F238E27FC236}">
                <a16:creationId xmlns:a16="http://schemas.microsoft.com/office/drawing/2014/main" id="{AD8A4806-033A-4C05-8DC4-AADBFD82ED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7304" y="3388849"/>
            <a:ext cx="2597205" cy="78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3375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6" y="2349401"/>
            <a:ext cx="9088041" cy="162043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2" y="4283816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1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2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85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56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28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995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70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09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566A65A5-2837-4832-9CA3-7BDEBCBF86BB}"/>
              </a:ext>
            </a:extLst>
          </p:cNvPr>
          <p:cNvGrpSpPr/>
          <p:nvPr userDrawn="1"/>
        </p:nvGrpSpPr>
        <p:grpSpPr>
          <a:xfrm>
            <a:off x="377988" y="1150939"/>
            <a:ext cx="9935837" cy="6049961"/>
            <a:chOff x="377988" y="1150939"/>
            <a:chExt cx="9935837" cy="6049961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72A0710D-5BD8-4001-B9CE-9C652AD1F4DD}"/>
                </a:ext>
              </a:extLst>
            </p:cNvPr>
            <p:cNvGrpSpPr/>
            <p:nvPr userDrawn="1"/>
          </p:nvGrpSpPr>
          <p:grpSpPr>
            <a:xfrm>
              <a:off x="378263" y="1152901"/>
              <a:ext cx="9935559" cy="6047999"/>
              <a:chOff x="378263" y="1152901"/>
              <a:chExt cx="9935559" cy="6047999"/>
            </a:xfrm>
          </p:grpSpPr>
          <p:sp>
            <p:nvSpPr>
              <p:cNvPr id="78" name="Line 4">
                <a:extLst>
                  <a:ext uri="{FF2B5EF4-FFF2-40B4-BE49-F238E27FC236}">
                    <a16:creationId xmlns:a16="http://schemas.microsoft.com/office/drawing/2014/main" id="{94895187-C35A-4D02-B59E-A52B5A30437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912869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" name="Line 4">
                <a:extLst>
                  <a:ext uri="{FF2B5EF4-FFF2-40B4-BE49-F238E27FC236}">
                    <a16:creationId xmlns:a16="http://schemas.microsoft.com/office/drawing/2014/main" id="{33071AE2-D797-4AA2-A4BC-892B4832131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7056869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" name="Line 4">
                <a:extLst>
                  <a:ext uri="{FF2B5EF4-FFF2-40B4-BE49-F238E27FC236}">
                    <a16:creationId xmlns:a16="http://schemas.microsoft.com/office/drawing/2014/main" id="{41930938-C286-40A8-9E87-A039ECED59EA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48214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" name="Line 5">
                <a:extLst>
                  <a:ext uri="{FF2B5EF4-FFF2-40B4-BE49-F238E27FC236}">
                    <a16:creationId xmlns:a16="http://schemas.microsoft.com/office/drawing/2014/main" id="{BE22E4B9-1473-40BD-9CB5-3F8080E7073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33767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" name="Line 6">
                <a:extLst>
                  <a:ext uri="{FF2B5EF4-FFF2-40B4-BE49-F238E27FC236}">
                    <a16:creationId xmlns:a16="http://schemas.microsoft.com/office/drawing/2014/main" id="{D458851A-5399-4C1E-948F-0F30E270491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19321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Line 7">
                <a:extLst>
                  <a:ext uri="{FF2B5EF4-FFF2-40B4-BE49-F238E27FC236}">
                    <a16:creationId xmlns:a16="http://schemas.microsoft.com/office/drawing/2014/main" id="{5B3D94E0-4AED-4D62-99AB-B7A29DE9117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04875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" name="Line 8">
                <a:extLst>
                  <a:ext uri="{FF2B5EF4-FFF2-40B4-BE49-F238E27FC236}">
                    <a16:creationId xmlns:a16="http://schemas.microsoft.com/office/drawing/2014/main" id="{71EA17B2-BBBB-49BD-8D9A-B7F330C704B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90587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" name="Line 9">
                <a:extLst>
                  <a:ext uri="{FF2B5EF4-FFF2-40B4-BE49-F238E27FC236}">
                    <a16:creationId xmlns:a16="http://schemas.microsoft.com/office/drawing/2014/main" id="{4A26A5DA-B073-4E91-81A4-B626A37F3DF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76141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" name="Line 10">
                <a:extLst>
                  <a:ext uri="{FF2B5EF4-FFF2-40B4-BE49-F238E27FC236}">
                    <a16:creationId xmlns:a16="http://schemas.microsoft.com/office/drawing/2014/main" id="{A756B78E-7D22-40A7-AB8A-9BAA0C90750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61695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7" name="Line 11">
                <a:extLst>
                  <a:ext uri="{FF2B5EF4-FFF2-40B4-BE49-F238E27FC236}">
                    <a16:creationId xmlns:a16="http://schemas.microsoft.com/office/drawing/2014/main" id="{BDC4BC6A-F993-40D8-8CF7-DD1C01C9B27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47407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8" name="Line 12">
                <a:extLst>
                  <a:ext uri="{FF2B5EF4-FFF2-40B4-BE49-F238E27FC236}">
                    <a16:creationId xmlns:a16="http://schemas.microsoft.com/office/drawing/2014/main" id="{D8546119-C5E8-4CAC-953A-6EED841F343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32961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9" name="Line 13">
                <a:extLst>
                  <a:ext uri="{FF2B5EF4-FFF2-40B4-BE49-F238E27FC236}">
                    <a16:creationId xmlns:a16="http://schemas.microsoft.com/office/drawing/2014/main" id="{9CDAB148-3801-436E-A252-2823B4A57A4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18515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" name="Line 14">
                <a:extLst>
                  <a:ext uri="{FF2B5EF4-FFF2-40B4-BE49-F238E27FC236}">
                    <a16:creationId xmlns:a16="http://schemas.microsoft.com/office/drawing/2014/main" id="{DA2CA409-1FAD-44E2-A2DF-F4AEED4B4EA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0406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1" name="Line 15">
                <a:extLst>
                  <a:ext uri="{FF2B5EF4-FFF2-40B4-BE49-F238E27FC236}">
                    <a16:creationId xmlns:a16="http://schemas.microsoft.com/office/drawing/2014/main" id="{BB016690-5A92-4908-8726-2795810F437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89781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2" name="Line 16">
                <a:extLst>
                  <a:ext uri="{FF2B5EF4-FFF2-40B4-BE49-F238E27FC236}">
                    <a16:creationId xmlns:a16="http://schemas.microsoft.com/office/drawing/2014/main" id="{7589B545-8E2C-44B1-BF87-BA629156DE3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75335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Line 17">
                <a:extLst>
                  <a:ext uri="{FF2B5EF4-FFF2-40B4-BE49-F238E27FC236}">
                    <a16:creationId xmlns:a16="http://schemas.microsoft.com/office/drawing/2014/main" id="{A04B68D3-7B40-4797-9562-7377C9F8DB6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6088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4" name="Line 18">
                <a:extLst>
                  <a:ext uri="{FF2B5EF4-FFF2-40B4-BE49-F238E27FC236}">
                    <a16:creationId xmlns:a16="http://schemas.microsoft.com/office/drawing/2014/main" id="{D1FCD96E-8153-42AE-99BC-5F91EAAF58D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4644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" name="Line 19">
                <a:extLst>
                  <a:ext uri="{FF2B5EF4-FFF2-40B4-BE49-F238E27FC236}">
                    <a16:creationId xmlns:a16="http://schemas.microsoft.com/office/drawing/2014/main" id="{940D7FA7-3A6C-4B4E-B3C6-C67BECA45AA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32155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6" name="Line 20">
                <a:extLst>
                  <a:ext uri="{FF2B5EF4-FFF2-40B4-BE49-F238E27FC236}">
                    <a16:creationId xmlns:a16="http://schemas.microsoft.com/office/drawing/2014/main" id="{57F56B8A-01FA-4035-8DE4-D00FFC6707A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1770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7" name="Line 21">
                <a:extLst>
                  <a:ext uri="{FF2B5EF4-FFF2-40B4-BE49-F238E27FC236}">
                    <a16:creationId xmlns:a16="http://schemas.microsoft.com/office/drawing/2014/main" id="{925A4B1C-E3EB-4C13-A6C5-6EE9B989894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0326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8" name="Line 22">
                <a:extLst>
                  <a:ext uri="{FF2B5EF4-FFF2-40B4-BE49-F238E27FC236}">
                    <a16:creationId xmlns:a16="http://schemas.microsoft.com/office/drawing/2014/main" id="{0B2A3CA3-2F92-4542-B697-10F99607983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7452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" name="Line 23">
                <a:extLst>
                  <a:ext uri="{FF2B5EF4-FFF2-40B4-BE49-F238E27FC236}">
                    <a16:creationId xmlns:a16="http://schemas.microsoft.com/office/drawing/2014/main" id="{BA0890CE-449E-48B6-9B53-5B1D0FF75BA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6008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" name="Line 24">
                <a:extLst>
                  <a:ext uri="{FF2B5EF4-FFF2-40B4-BE49-F238E27FC236}">
                    <a16:creationId xmlns:a16="http://schemas.microsoft.com/office/drawing/2014/main" id="{BF9CCBE0-2CD6-493E-81AB-F9DD0DD340E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4563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1" name="Line 25">
                <a:extLst>
                  <a:ext uri="{FF2B5EF4-FFF2-40B4-BE49-F238E27FC236}">
                    <a16:creationId xmlns:a16="http://schemas.microsoft.com/office/drawing/2014/main" id="{6F424979-F1D6-4234-A003-9B26028E18B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3134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" name="Line 26">
                <a:extLst>
                  <a:ext uri="{FF2B5EF4-FFF2-40B4-BE49-F238E27FC236}">
                    <a16:creationId xmlns:a16="http://schemas.microsoft.com/office/drawing/2014/main" id="{B72CCDB4-3F2A-48B5-9849-EB48526AD9B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1690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" name="Line 27">
                <a:extLst>
                  <a:ext uri="{FF2B5EF4-FFF2-40B4-BE49-F238E27FC236}">
                    <a16:creationId xmlns:a16="http://schemas.microsoft.com/office/drawing/2014/main" id="{9414948D-0A9F-47E4-9CB5-E52CBEF1CB5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0245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" name="Line 28">
                <a:extLst>
                  <a:ext uri="{FF2B5EF4-FFF2-40B4-BE49-F238E27FC236}">
                    <a16:creationId xmlns:a16="http://schemas.microsoft.com/office/drawing/2014/main" id="{2C5A77DB-8681-4BF2-80DB-88E181BB9A1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8816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" name="Line 29">
                <a:extLst>
                  <a:ext uri="{FF2B5EF4-FFF2-40B4-BE49-F238E27FC236}">
                    <a16:creationId xmlns:a16="http://schemas.microsoft.com/office/drawing/2014/main" id="{88B5B2F0-EB79-4F72-BCFF-5D9EEFDB5688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7372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" name="Line 30">
                <a:extLst>
                  <a:ext uri="{FF2B5EF4-FFF2-40B4-BE49-F238E27FC236}">
                    <a16:creationId xmlns:a16="http://schemas.microsoft.com/office/drawing/2014/main" id="{D3517087-1372-41A4-9A6B-4C25D69BC66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5927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" name="Line 31">
                <a:extLst>
                  <a:ext uri="{FF2B5EF4-FFF2-40B4-BE49-F238E27FC236}">
                    <a16:creationId xmlns:a16="http://schemas.microsoft.com/office/drawing/2014/main" id="{C626BD20-910D-4076-8067-3BF486E99CE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44830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" name="Line 32">
                <a:extLst>
                  <a:ext uri="{FF2B5EF4-FFF2-40B4-BE49-F238E27FC236}">
                    <a16:creationId xmlns:a16="http://schemas.microsoft.com/office/drawing/2014/main" id="{372B950D-F2B6-48A4-8F4C-10E1D4476C9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3054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" name="Line 33">
                <a:extLst>
                  <a:ext uri="{FF2B5EF4-FFF2-40B4-BE49-F238E27FC236}">
                    <a16:creationId xmlns:a16="http://schemas.microsoft.com/office/drawing/2014/main" id="{8A4A1B4C-E485-4593-BFA3-5CD07572655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1609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" name="Line 34">
                <a:extLst>
                  <a:ext uri="{FF2B5EF4-FFF2-40B4-BE49-F238E27FC236}">
                    <a16:creationId xmlns:a16="http://schemas.microsoft.com/office/drawing/2014/main" id="{F7A11A6F-6BD7-47EA-BCE8-34D01067487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01650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" name="Line 35">
                <a:extLst>
                  <a:ext uri="{FF2B5EF4-FFF2-40B4-BE49-F238E27FC236}">
                    <a16:creationId xmlns:a16="http://schemas.microsoft.com/office/drawing/2014/main" id="{84C5A8BA-97D6-401C-9D61-03B2676A897A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87204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" name="Line 36">
                <a:extLst>
                  <a:ext uri="{FF2B5EF4-FFF2-40B4-BE49-F238E27FC236}">
                    <a16:creationId xmlns:a16="http://schemas.microsoft.com/office/drawing/2014/main" id="{C480CFB1-FABD-482D-8E16-0FF97F40F3C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7291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" name="Line 37">
                <a:extLst>
                  <a:ext uri="{FF2B5EF4-FFF2-40B4-BE49-F238E27FC236}">
                    <a16:creationId xmlns:a16="http://schemas.microsoft.com/office/drawing/2014/main" id="{B21949DC-6578-4194-9990-2B615D82147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58470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" name="Line 38">
                <a:extLst>
                  <a:ext uri="{FF2B5EF4-FFF2-40B4-BE49-F238E27FC236}">
                    <a16:creationId xmlns:a16="http://schemas.microsoft.com/office/drawing/2014/main" id="{992A8411-E070-48DA-B652-E5C8EF5933A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44024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" name="Line 39">
                <a:extLst>
                  <a:ext uri="{FF2B5EF4-FFF2-40B4-BE49-F238E27FC236}">
                    <a16:creationId xmlns:a16="http://schemas.microsoft.com/office/drawing/2014/main" id="{0860C3FF-63CD-4832-B2B6-A2D7657A4F9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2973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6" name="Line 102">
                <a:extLst>
                  <a:ext uri="{FF2B5EF4-FFF2-40B4-BE49-F238E27FC236}">
                    <a16:creationId xmlns:a16="http://schemas.microsoft.com/office/drawing/2014/main" id="{F711A2EB-70DA-4E00-97E6-F3E09F448B4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889752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7" name="Line 4">
                <a:extLst>
                  <a:ext uri="{FF2B5EF4-FFF2-40B4-BE49-F238E27FC236}">
                    <a16:creationId xmlns:a16="http://schemas.microsoft.com/office/drawing/2014/main" id="{DEB78652-AD35-4408-A552-2CA51F553D5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625477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8" name="Line 4">
                <a:extLst>
                  <a:ext uri="{FF2B5EF4-FFF2-40B4-BE49-F238E27FC236}">
                    <a16:creationId xmlns:a16="http://schemas.microsoft.com/office/drawing/2014/main" id="{4EB84B71-037A-4BA6-B552-92B8E1E5ACE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769477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" name="Line 39">
                <a:extLst>
                  <a:ext uri="{FF2B5EF4-FFF2-40B4-BE49-F238E27FC236}">
                    <a16:creationId xmlns:a16="http://schemas.microsoft.com/office/drawing/2014/main" id="{D8A87DFE-79BC-405B-8FB9-A13053014CD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152901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" name="Line 4">
                <a:extLst>
                  <a:ext uri="{FF2B5EF4-FFF2-40B4-BE49-F238E27FC236}">
                    <a16:creationId xmlns:a16="http://schemas.microsoft.com/office/drawing/2014/main" id="{7F513F86-426A-430A-9CE5-1633C6F3DFE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720090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" name="Line 34">
                <a:extLst>
                  <a:ext uri="{FF2B5EF4-FFF2-40B4-BE49-F238E27FC236}">
                    <a16:creationId xmlns:a16="http://schemas.microsoft.com/office/drawing/2014/main" id="{702D22A1-F40B-44CD-93AA-BB4EBCB1AAE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152901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F51C46C4-7F85-4DC1-8B86-B95A648C9A5D}"/>
                </a:ext>
              </a:extLst>
            </p:cNvPr>
            <p:cNvGrpSpPr/>
            <p:nvPr userDrawn="1"/>
          </p:nvGrpSpPr>
          <p:grpSpPr>
            <a:xfrm>
              <a:off x="377988" y="1150939"/>
              <a:ext cx="9935837" cy="6049961"/>
              <a:chOff x="360363" y="863221"/>
              <a:chExt cx="9935837" cy="6337679"/>
            </a:xfrm>
          </p:grpSpPr>
          <p:sp>
            <p:nvSpPr>
              <p:cNvPr id="130" name="Line 41">
                <a:extLst>
                  <a:ext uri="{FF2B5EF4-FFF2-40B4-BE49-F238E27FC236}">
                    <a16:creationId xmlns:a16="http://schemas.microsoft.com/office/drawing/2014/main" id="{0E9446ED-A148-4D0F-BCEA-89BB479924C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51229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" name="Line 42">
                <a:extLst>
                  <a:ext uri="{FF2B5EF4-FFF2-40B4-BE49-F238E27FC236}">
                    <a16:creationId xmlns:a16="http://schemas.microsoft.com/office/drawing/2014/main" id="{49D21962-0C22-48A0-BBAA-95B762F27E4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65628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" name="Line 43">
                <a:extLst>
                  <a:ext uri="{FF2B5EF4-FFF2-40B4-BE49-F238E27FC236}">
                    <a16:creationId xmlns:a16="http://schemas.microsoft.com/office/drawing/2014/main" id="{DFA3B380-B5B2-4B52-83A4-6CF3F80296F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80027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" name="Line 44">
                <a:extLst>
                  <a:ext uri="{FF2B5EF4-FFF2-40B4-BE49-F238E27FC236}">
                    <a16:creationId xmlns:a16="http://schemas.microsoft.com/office/drawing/2014/main" id="{81872DC4-1F65-48D6-803C-BB283966CC6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94426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" name="Line 45">
                <a:extLst>
                  <a:ext uri="{FF2B5EF4-FFF2-40B4-BE49-F238E27FC236}">
                    <a16:creationId xmlns:a16="http://schemas.microsoft.com/office/drawing/2014/main" id="{5F7E7F48-EEFA-46AD-834F-9D408869EAA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08825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" name="Line 46">
                <a:extLst>
                  <a:ext uri="{FF2B5EF4-FFF2-40B4-BE49-F238E27FC236}">
                    <a16:creationId xmlns:a16="http://schemas.microsoft.com/office/drawing/2014/main" id="{B7950342-D595-48DB-B1FA-8232A76EFE5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23224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Line 47">
                <a:extLst>
                  <a:ext uri="{FF2B5EF4-FFF2-40B4-BE49-F238E27FC236}">
                    <a16:creationId xmlns:a16="http://schemas.microsoft.com/office/drawing/2014/main" id="{6208A691-C50F-4F0D-A53E-4BD3377F10D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37623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7" name="Line 48">
                <a:extLst>
                  <a:ext uri="{FF2B5EF4-FFF2-40B4-BE49-F238E27FC236}">
                    <a16:creationId xmlns:a16="http://schemas.microsoft.com/office/drawing/2014/main" id="{184DF9CA-912E-40AA-AC08-3101696A649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52022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8" name="Line 49">
                <a:extLst>
                  <a:ext uri="{FF2B5EF4-FFF2-40B4-BE49-F238E27FC236}">
                    <a16:creationId xmlns:a16="http://schemas.microsoft.com/office/drawing/2014/main" id="{E4EDAD27-7673-4A61-AF53-E728DC17C8B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66421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" name="Line 50">
                <a:extLst>
                  <a:ext uri="{FF2B5EF4-FFF2-40B4-BE49-F238E27FC236}">
                    <a16:creationId xmlns:a16="http://schemas.microsoft.com/office/drawing/2014/main" id="{6646B97D-0AA7-4CE3-82A2-A2BAFAA4847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80821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0" name="Line 51">
                <a:extLst>
                  <a:ext uri="{FF2B5EF4-FFF2-40B4-BE49-F238E27FC236}">
                    <a16:creationId xmlns:a16="http://schemas.microsoft.com/office/drawing/2014/main" id="{C4AB8E1D-DC6E-4E15-B3E6-ABD707C44C0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95220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1" name="Line 52">
                <a:extLst>
                  <a:ext uri="{FF2B5EF4-FFF2-40B4-BE49-F238E27FC236}">
                    <a16:creationId xmlns:a16="http://schemas.microsoft.com/office/drawing/2014/main" id="{BFD91CA3-B587-4766-9662-16D52420DA7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09619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2" name="Line 53">
                <a:extLst>
                  <a:ext uri="{FF2B5EF4-FFF2-40B4-BE49-F238E27FC236}">
                    <a16:creationId xmlns:a16="http://schemas.microsoft.com/office/drawing/2014/main" id="{78BC4020-859E-4F8E-B997-DBC99C6BA6F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24018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" name="Line 54">
                <a:extLst>
                  <a:ext uri="{FF2B5EF4-FFF2-40B4-BE49-F238E27FC236}">
                    <a16:creationId xmlns:a16="http://schemas.microsoft.com/office/drawing/2014/main" id="{813D1326-C629-4B12-94C0-226CBCFC3818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38417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" name="Line 55">
                <a:extLst>
                  <a:ext uri="{FF2B5EF4-FFF2-40B4-BE49-F238E27FC236}">
                    <a16:creationId xmlns:a16="http://schemas.microsoft.com/office/drawing/2014/main" id="{E1FF3999-B164-4E40-8135-C49079BA853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52816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" name="Line 56">
                <a:extLst>
                  <a:ext uri="{FF2B5EF4-FFF2-40B4-BE49-F238E27FC236}">
                    <a16:creationId xmlns:a16="http://schemas.microsoft.com/office/drawing/2014/main" id="{5D551A92-51CC-473F-BD03-BD3BA1BB38A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67215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6" name="Line 57">
                <a:extLst>
                  <a:ext uri="{FF2B5EF4-FFF2-40B4-BE49-F238E27FC236}">
                    <a16:creationId xmlns:a16="http://schemas.microsoft.com/office/drawing/2014/main" id="{4C1BCE03-C75A-4DF5-A440-5D171A6100F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81614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7" name="Line 58">
                <a:extLst>
                  <a:ext uri="{FF2B5EF4-FFF2-40B4-BE49-F238E27FC236}">
                    <a16:creationId xmlns:a16="http://schemas.microsoft.com/office/drawing/2014/main" id="{B6FE9BA0-0D38-426B-A504-E7D9D7422B0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96013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" name="Line 59">
                <a:extLst>
                  <a:ext uri="{FF2B5EF4-FFF2-40B4-BE49-F238E27FC236}">
                    <a16:creationId xmlns:a16="http://schemas.microsoft.com/office/drawing/2014/main" id="{1D573AFF-6DD9-40FC-BD6E-871B4F0BFB3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10412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" name="Line 60">
                <a:extLst>
                  <a:ext uri="{FF2B5EF4-FFF2-40B4-BE49-F238E27FC236}">
                    <a16:creationId xmlns:a16="http://schemas.microsoft.com/office/drawing/2014/main" id="{F3B9C3AE-6216-43F3-8BBE-1F58E93228A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24812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0" name="Line 61">
                <a:extLst>
                  <a:ext uri="{FF2B5EF4-FFF2-40B4-BE49-F238E27FC236}">
                    <a16:creationId xmlns:a16="http://schemas.microsoft.com/office/drawing/2014/main" id="{5F5946A9-32F4-47C6-AC09-7B4DD16CA1E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39211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1" name="Line 62">
                <a:extLst>
                  <a:ext uri="{FF2B5EF4-FFF2-40B4-BE49-F238E27FC236}">
                    <a16:creationId xmlns:a16="http://schemas.microsoft.com/office/drawing/2014/main" id="{16995BAA-93F4-4DEE-8F1B-E6E7B39B3F9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53610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2" name="Line 63">
                <a:extLst>
                  <a:ext uri="{FF2B5EF4-FFF2-40B4-BE49-F238E27FC236}">
                    <a16:creationId xmlns:a16="http://schemas.microsoft.com/office/drawing/2014/main" id="{62274738-AE9D-482E-A5C0-CF1B5DD2E7F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68009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3" name="Line 64">
                <a:extLst>
                  <a:ext uri="{FF2B5EF4-FFF2-40B4-BE49-F238E27FC236}">
                    <a16:creationId xmlns:a16="http://schemas.microsoft.com/office/drawing/2014/main" id="{E116C106-EDD7-4525-8331-AF763DBD509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82408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4" name="Line 65">
                <a:extLst>
                  <a:ext uri="{FF2B5EF4-FFF2-40B4-BE49-F238E27FC236}">
                    <a16:creationId xmlns:a16="http://schemas.microsoft.com/office/drawing/2014/main" id="{01EDFBFB-DC26-4E57-A944-533C6EE0BA5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96807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5" name="Line 66">
                <a:extLst>
                  <a:ext uri="{FF2B5EF4-FFF2-40B4-BE49-F238E27FC236}">
                    <a16:creationId xmlns:a16="http://schemas.microsoft.com/office/drawing/2014/main" id="{516D8656-E3DA-45A8-BD0D-73310520E9C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11206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" name="Line 67">
                <a:extLst>
                  <a:ext uri="{FF2B5EF4-FFF2-40B4-BE49-F238E27FC236}">
                    <a16:creationId xmlns:a16="http://schemas.microsoft.com/office/drawing/2014/main" id="{DCAB2907-1E27-45BF-B1C1-F8A2E1689BD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25605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7" name="Line 68">
                <a:extLst>
                  <a:ext uri="{FF2B5EF4-FFF2-40B4-BE49-F238E27FC236}">
                    <a16:creationId xmlns:a16="http://schemas.microsoft.com/office/drawing/2014/main" id="{81D1F1C5-94E6-4F1D-8239-10503B1EA52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40004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8" name="Line 69">
                <a:extLst>
                  <a:ext uri="{FF2B5EF4-FFF2-40B4-BE49-F238E27FC236}">
                    <a16:creationId xmlns:a16="http://schemas.microsoft.com/office/drawing/2014/main" id="{A56774E5-27EC-4B91-B2B6-43D35A11390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54403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9" name="Line 70">
                <a:extLst>
                  <a:ext uri="{FF2B5EF4-FFF2-40B4-BE49-F238E27FC236}">
                    <a16:creationId xmlns:a16="http://schemas.microsoft.com/office/drawing/2014/main" id="{9800AC9C-BCC9-4F13-892C-EECB0A1FC76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83202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0" name="Line 71">
                <a:extLst>
                  <a:ext uri="{FF2B5EF4-FFF2-40B4-BE49-F238E27FC236}">
                    <a16:creationId xmlns:a16="http://schemas.microsoft.com/office/drawing/2014/main" id="{A3263990-A43F-4BB3-8186-6604B03F062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97601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" name="Line 72">
                <a:extLst>
                  <a:ext uri="{FF2B5EF4-FFF2-40B4-BE49-F238E27FC236}">
                    <a16:creationId xmlns:a16="http://schemas.microsoft.com/office/drawing/2014/main" id="{16BEC931-F307-4ACA-A3A8-CA67CE5625F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12000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2" name="Line 73">
                <a:extLst>
                  <a:ext uri="{FF2B5EF4-FFF2-40B4-BE49-F238E27FC236}">
                    <a16:creationId xmlns:a16="http://schemas.microsoft.com/office/drawing/2014/main" id="{A324BBE2-E676-4BDC-8778-60AA1DD15F3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26399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3" name="Line 74">
                <a:extLst>
                  <a:ext uri="{FF2B5EF4-FFF2-40B4-BE49-F238E27FC236}">
                    <a16:creationId xmlns:a16="http://schemas.microsoft.com/office/drawing/2014/main" id="{42FC0755-57F6-44A3-BB19-7D641ADCB84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40798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4" name="Line 75">
                <a:extLst>
                  <a:ext uri="{FF2B5EF4-FFF2-40B4-BE49-F238E27FC236}">
                    <a16:creationId xmlns:a16="http://schemas.microsoft.com/office/drawing/2014/main" id="{A5C58F26-C28C-4B35-917E-1E63621DB12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55197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5" name="Line 76">
                <a:extLst>
                  <a:ext uri="{FF2B5EF4-FFF2-40B4-BE49-F238E27FC236}">
                    <a16:creationId xmlns:a16="http://schemas.microsoft.com/office/drawing/2014/main" id="{30C881A0-EEBC-4BB4-9C17-2B5757877FC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69596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" name="Line 77">
                <a:extLst>
                  <a:ext uri="{FF2B5EF4-FFF2-40B4-BE49-F238E27FC236}">
                    <a16:creationId xmlns:a16="http://schemas.microsoft.com/office/drawing/2014/main" id="{A48987BB-1B09-4C91-BB84-CFFD8D636BC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83995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" name="Line 78">
                <a:extLst>
                  <a:ext uri="{FF2B5EF4-FFF2-40B4-BE49-F238E27FC236}">
                    <a16:creationId xmlns:a16="http://schemas.microsoft.com/office/drawing/2014/main" id="{6F310DF1-3F01-4BB7-A130-3CFA51FF99E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98394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" name="Line 79">
                <a:extLst>
                  <a:ext uri="{FF2B5EF4-FFF2-40B4-BE49-F238E27FC236}">
                    <a16:creationId xmlns:a16="http://schemas.microsoft.com/office/drawing/2014/main" id="{F136FCEC-5AA3-4B96-9255-4FDF9D72B90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12794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9" name="Line 80">
                <a:extLst>
                  <a:ext uri="{FF2B5EF4-FFF2-40B4-BE49-F238E27FC236}">
                    <a16:creationId xmlns:a16="http://schemas.microsoft.com/office/drawing/2014/main" id="{8B9A911D-24C2-4C3A-9D3B-4753C339C8FA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27193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0" name="Line 81">
                <a:extLst>
                  <a:ext uri="{FF2B5EF4-FFF2-40B4-BE49-F238E27FC236}">
                    <a16:creationId xmlns:a16="http://schemas.microsoft.com/office/drawing/2014/main" id="{EA85A6BB-33C3-4AFD-AC9D-203F9FFB594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41592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1" name="Line 82">
                <a:extLst>
                  <a:ext uri="{FF2B5EF4-FFF2-40B4-BE49-F238E27FC236}">
                    <a16:creationId xmlns:a16="http://schemas.microsoft.com/office/drawing/2014/main" id="{19E50750-9F84-48C5-AEC8-1D29E7AFECC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55991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2" name="Line 83">
                <a:extLst>
                  <a:ext uri="{FF2B5EF4-FFF2-40B4-BE49-F238E27FC236}">
                    <a16:creationId xmlns:a16="http://schemas.microsoft.com/office/drawing/2014/main" id="{903E5069-63FB-4302-9479-8881D694109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70390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3" name="Line 84">
                <a:extLst>
                  <a:ext uri="{FF2B5EF4-FFF2-40B4-BE49-F238E27FC236}">
                    <a16:creationId xmlns:a16="http://schemas.microsoft.com/office/drawing/2014/main" id="{139CC5DA-BD48-489C-B464-563C241A3BA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84789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" name="Line 85">
                <a:extLst>
                  <a:ext uri="{FF2B5EF4-FFF2-40B4-BE49-F238E27FC236}">
                    <a16:creationId xmlns:a16="http://schemas.microsoft.com/office/drawing/2014/main" id="{E4E7648E-3908-44E2-B647-6CC9C84F69A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99188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5" name="Line 86">
                <a:extLst>
                  <a:ext uri="{FF2B5EF4-FFF2-40B4-BE49-F238E27FC236}">
                    <a16:creationId xmlns:a16="http://schemas.microsoft.com/office/drawing/2014/main" id="{21DF561F-A1E0-42DB-AC79-430B878E1EE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13587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6" name="Line 87">
                <a:extLst>
                  <a:ext uri="{FF2B5EF4-FFF2-40B4-BE49-F238E27FC236}">
                    <a16:creationId xmlns:a16="http://schemas.microsoft.com/office/drawing/2014/main" id="{DF80195F-4DE8-4B2E-85C5-667685F28B0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27986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7" name="Line 88">
                <a:extLst>
                  <a:ext uri="{FF2B5EF4-FFF2-40B4-BE49-F238E27FC236}">
                    <a16:creationId xmlns:a16="http://schemas.microsoft.com/office/drawing/2014/main" id="{950156CB-EC38-4330-ACB4-07153029921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42385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8" name="Line 89">
                <a:extLst>
                  <a:ext uri="{FF2B5EF4-FFF2-40B4-BE49-F238E27FC236}">
                    <a16:creationId xmlns:a16="http://schemas.microsoft.com/office/drawing/2014/main" id="{23CF9568-C7E2-46DF-ACAE-A058B1248098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56785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9" name="Line 90">
                <a:extLst>
                  <a:ext uri="{FF2B5EF4-FFF2-40B4-BE49-F238E27FC236}">
                    <a16:creationId xmlns:a16="http://schemas.microsoft.com/office/drawing/2014/main" id="{13166C5E-416D-469C-AA8A-B8D07B21957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71184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0" name="Line 91">
                <a:extLst>
                  <a:ext uri="{FF2B5EF4-FFF2-40B4-BE49-F238E27FC236}">
                    <a16:creationId xmlns:a16="http://schemas.microsoft.com/office/drawing/2014/main" id="{9DAE61BC-BEBA-48C7-BC41-8DE2F005912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85583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1" name="Line 92">
                <a:extLst>
                  <a:ext uri="{FF2B5EF4-FFF2-40B4-BE49-F238E27FC236}">
                    <a16:creationId xmlns:a16="http://schemas.microsoft.com/office/drawing/2014/main" id="{0D115BF0-C553-4D94-ADCF-978740C1478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99982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2" name="Line 93">
                <a:extLst>
                  <a:ext uri="{FF2B5EF4-FFF2-40B4-BE49-F238E27FC236}">
                    <a16:creationId xmlns:a16="http://schemas.microsoft.com/office/drawing/2014/main" id="{3CF81141-7FF1-4862-BF52-DBAB1E11CD6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14381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3" name="Line 94">
                <a:extLst>
                  <a:ext uri="{FF2B5EF4-FFF2-40B4-BE49-F238E27FC236}">
                    <a16:creationId xmlns:a16="http://schemas.microsoft.com/office/drawing/2014/main" id="{825A71A9-F3FF-4722-A5F3-BE4C67CB25D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28780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" name="Line 95">
                <a:extLst>
                  <a:ext uri="{FF2B5EF4-FFF2-40B4-BE49-F238E27FC236}">
                    <a16:creationId xmlns:a16="http://schemas.microsoft.com/office/drawing/2014/main" id="{73D58FDC-2752-4C5C-903A-E83E7C0BDB7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43179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" name="Line 96">
                <a:extLst>
                  <a:ext uri="{FF2B5EF4-FFF2-40B4-BE49-F238E27FC236}">
                    <a16:creationId xmlns:a16="http://schemas.microsoft.com/office/drawing/2014/main" id="{1D9077B5-BA29-48A1-9E99-E6BC1338C0E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57578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" name="Line 97">
                <a:extLst>
                  <a:ext uri="{FF2B5EF4-FFF2-40B4-BE49-F238E27FC236}">
                    <a16:creationId xmlns:a16="http://schemas.microsoft.com/office/drawing/2014/main" id="{04D00D3D-AD1E-46F3-BBC1-6D706FD2E638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71977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87" name="Line 98">
                <a:extLst>
                  <a:ext uri="{FF2B5EF4-FFF2-40B4-BE49-F238E27FC236}">
                    <a16:creationId xmlns:a16="http://schemas.microsoft.com/office/drawing/2014/main" id="{8B8C72C2-09DA-4E85-A6CF-0D49F6F062A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86376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" name="Line 99">
                <a:extLst>
                  <a:ext uri="{FF2B5EF4-FFF2-40B4-BE49-F238E27FC236}">
                    <a16:creationId xmlns:a16="http://schemas.microsoft.com/office/drawing/2014/main" id="{023FB8CA-9249-41B9-B79D-E7047A11CDE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36830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9" name="Line 100">
                <a:extLst>
                  <a:ext uri="{FF2B5EF4-FFF2-40B4-BE49-F238E27FC236}">
                    <a16:creationId xmlns:a16="http://schemas.microsoft.com/office/drawing/2014/main" id="{5E2EE7B6-A266-41AD-AF8B-85E680009A9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000776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0" name="Line 103">
                <a:extLst>
                  <a:ext uri="{FF2B5EF4-FFF2-40B4-BE49-F238E27FC236}">
                    <a16:creationId xmlns:a16="http://schemas.microsoft.com/office/drawing/2014/main" id="{9106F1FC-96C8-4F51-8C03-CC29366E653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688030" y="863222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1" name="Line 99">
                <a:extLst>
                  <a:ext uri="{FF2B5EF4-FFF2-40B4-BE49-F238E27FC236}">
                    <a16:creationId xmlns:a16="http://schemas.microsoft.com/office/drawing/2014/main" id="{0A31AAB5-D66C-48CA-B6DE-775F077AF4F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22430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2" name="Line 99">
                <a:extLst>
                  <a:ext uri="{FF2B5EF4-FFF2-40B4-BE49-F238E27FC236}">
                    <a16:creationId xmlns:a16="http://schemas.microsoft.com/office/drawing/2014/main" id="{F3BFD4DC-EBB1-4BA3-9B97-E79C17C2DB2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08031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" name="Line 100">
                <a:extLst>
                  <a:ext uri="{FF2B5EF4-FFF2-40B4-BE49-F238E27FC236}">
                    <a16:creationId xmlns:a16="http://schemas.microsoft.com/office/drawing/2014/main" id="{C33333CF-1ABF-468B-BF92-F74F0290A88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015176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" name="Line 99">
                <a:extLst>
                  <a:ext uri="{FF2B5EF4-FFF2-40B4-BE49-F238E27FC236}">
                    <a16:creationId xmlns:a16="http://schemas.microsoft.com/office/drawing/2014/main" id="{CBBA0E37-1032-4E8A-9FC3-A2763C41E44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0435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" name="Line 99">
                <a:extLst>
                  <a:ext uri="{FF2B5EF4-FFF2-40B4-BE49-F238E27FC236}">
                    <a16:creationId xmlns:a16="http://schemas.microsoft.com/office/drawing/2014/main" id="{7913FFE3-4271-4AB8-AC51-28B477A79C7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6036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" name="Line 99">
                <a:extLst>
                  <a:ext uri="{FF2B5EF4-FFF2-40B4-BE49-F238E27FC236}">
                    <a16:creationId xmlns:a16="http://schemas.microsoft.com/office/drawing/2014/main" id="{0B160B74-EA72-4E5F-9B88-FB26B1AB118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9233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7" name="Line 99">
                <a:extLst>
                  <a:ext uri="{FF2B5EF4-FFF2-40B4-BE49-F238E27FC236}">
                    <a16:creationId xmlns:a16="http://schemas.microsoft.com/office/drawing/2014/main" id="{267B3B24-A0FB-459F-8A45-2BA720ADF5B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4834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" name="Line 99">
                <a:extLst>
                  <a:ext uri="{FF2B5EF4-FFF2-40B4-BE49-F238E27FC236}">
                    <a16:creationId xmlns:a16="http://schemas.microsoft.com/office/drawing/2014/main" id="{3A44C382-B68E-4435-8B76-841D87F9A5F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3632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" name="Line 100">
                <a:extLst>
                  <a:ext uri="{FF2B5EF4-FFF2-40B4-BE49-F238E27FC236}">
                    <a16:creationId xmlns:a16="http://schemas.microsoft.com/office/drawing/2014/main" id="{12040A76-F4FC-45AE-AC38-6DAE9DCFF0E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029620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8090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8" r:id="rId1"/>
    <p:sldLayoutId id="2147484549" r:id="rId2"/>
    <p:sldLayoutId id="2147484550" r:id="rId3"/>
    <p:sldLayoutId id="2147484551" r:id="rId4"/>
    <p:sldLayoutId id="2147484552" r:id="rId5"/>
    <p:sldLayoutId id="2147484553" r:id="rId6"/>
    <p:sldLayoutId id="2147484554" r:id="rId7"/>
    <p:sldLayoutId id="2147484555" r:id="rId8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367">
          <p15:clr>
            <a:srgbClr val="F26B43"/>
          </p15:clr>
        </p15:guide>
        <p15:guide id="2" orient="horz" pos="2630">
          <p15:clr>
            <a:srgbClr val="F26B43"/>
          </p15:clr>
        </p15:guide>
        <p15:guide id="3" orient="horz" pos="544">
          <p15:clr>
            <a:srgbClr val="F26B43"/>
          </p15:clr>
        </p15:guide>
        <p15:guide id="4" pos="238">
          <p15:clr>
            <a:srgbClr val="F26B43"/>
          </p15:clr>
        </p15:guide>
        <p15:guide id="5" pos="6497">
          <p15:clr>
            <a:srgbClr val="F26B43"/>
          </p15:clr>
        </p15:guide>
        <p15:guide id="6" orient="horz" pos="4536">
          <p15:clr>
            <a:srgbClr val="F26B43"/>
          </p15:clr>
        </p15:guide>
        <p15:guide id="7" orient="horz" pos="226">
          <p15:clr>
            <a:srgbClr val="F26B43"/>
          </p15:clr>
        </p15:guide>
        <p15:guide id="8" orient="horz" pos="725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  <a:prstGeom prst="rect">
            <a:avLst/>
          </a:prstGeom>
        </p:spPr>
        <p:txBody>
          <a:bodyPr vert="horz" lIns="87346" tIns="43675" rIns="87346" bIns="43675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763931"/>
            <a:ext cx="9622632" cy="4989036"/>
          </a:xfrm>
          <a:prstGeom prst="rect">
            <a:avLst/>
          </a:prstGeom>
        </p:spPr>
        <p:txBody>
          <a:bodyPr vert="horz" lIns="87346" tIns="43675" rIns="87346" bIns="43675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7007700"/>
            <a:ext cx="2494756" cy="402483"/>
          </a:xfrm>
          <a:prstGeom prst="rect">
            <a:avLst/>
          </a:prstGeom>
        </p:spPr>
        <p:txBody>
          <a:bodyPr vert="horz" lIns="87346" tIns="43675" rIns="87346" bIns="43675" rtlCol="0" anchor="ctr"/>
          <a:lstStyle>
            <a:lvl1pPr algn="l">
              <a:defRPr sz="1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42720"/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942720"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6" y="7007700"/>
            <a:ext cx="3385741" cy="402483"/>
          </a:xfrm>
          <a:prstGeom prst="rect">
            <a:avLst/>
          </a:prstGeom>
        </p:spPr>
        <p:txBody>
          <a:bodyPr vert="horz" lIns="87346" tIns="43675" rIns="87346" bIns="43675" rtlCol="0" anchor="ctr"/>
          <a:lstStyle>
            <a:lvl1pPr algn="ctr">
              <a:defRPr sz="1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42720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6" y="7007700"/>
            <a:ext cx="2494756" cy="402483"/>
          </a:xfrm>
          <a:prstGeom prst="rect">
            <a:avLst/>
          </a:prstGeom>
        </p:spPr>
        <p:txBody>
          <a:bodyPr vert="horz" lIns="87346" tIns="43675" rIns="87346" bIns="43675" rtlCol="0" anchor="ctr"/>
          <a:lstStyle>
            <a:lvl1pPr algn="r">
              <a:defRPr sz="1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42720"/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942720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50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7" r:id="rId1"/>
    <p:sldLayoutId id="2147484558" r:id="rId2"/>
    <p:sldLayoutId id="2147484559" r:id="rId3"/>
    <p:sldLayoutId id="2147484560" r:id="rId4"/>
    <p:sldLayoutId id="2147484561" r:id="rId5"/>
    <p:sldLayoutId id="2147484562" r:id="rId6"/>
    <p:sldLayoutId id="2147484563" r:id="rId7"/>
    <p:sldLayoutId id="2147484564" r:id="rId8"/>
    <p:sldLayoutId id="2147484565" r:id="rId9"/>
    <p:sldLayoutId id="2147484566" r:id="rId10"/>
    <p:sldLayoutId id="2147484567" r:id="rId11"/>
    <p:sldLayoutId id="2147484568" r:id="rId12"/>
  </p:sldLayoutIdLst>
  <p:txStyles>
    <p:titleStyle>
      <a:lvl1pPr algn="ctr" defTabSz="942720" rtl="0" eaLnBrk="1" latinLnBrk="0" hangingPunct="1">
        <a:spcBef>
          <a:spcPct val="0"/>
        </a:spcBef>
        <a:buNone/>
        <a:defRPr kumimoji="1" sz="47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3526" indent="-353526" algn="l" defTabSz="942720" rtl="0" eaLnBrk="1" latinLnBrk="0" hangingPunct="1">
        <a:spcBef>
          <a:spcPct val="20000"/>
        </a:spcBef>
        <a:buFont typeface="Arial" pitchFamily="34" charset="0"/>
        <a:buChar char="•"/>
        <a:defRPr kumimoji="1" sz="3454" kern="1200">
          <a:solidFill>
            <a:schemeClr val="tx1"/>
          </a:solidFill>
          <a:latin typeface="+mn-lt"/>
          <a:ea typeface="+mn-ea"/>
          <a:cs typeface="+mn-cs"/>
        </a:defRPr>
      </a:lvl1pPr>
      <a:lvl2pPr marL="765958" indent="-294604" algn="l" defTabSz="942720" rtl="0" eaLnBrk="1" latinLnBrk="0" hangingPunct="1">
        <a:spcBef>
          <a:spcPct val="20000"/>
        </a:spcBef>
        <a:buFont typeface="Arial" pitchFamily="34" charset="0"/>
        <a:buChar char="–"/>
        <a:defRPr kumimoji="1" sz="3022" kern="1200">
          <a:solidFill>
            <a:schemeClr val="tx1"/>
          </a:solidFill>
          <a:latin typeface="+mn-lt"/>
          <a:ea typeface="+mn-ea"/>
          <a:cs typeface="+mn-cs"/>
        </a:defRPr>
      </a:lvl2pPr>
      <a:lvl3pPr marL="1178401" indent="-235676" algn="l" defTabSz="942720" rtl="0" eaLnBrk="1" latinLnBrk="0" hangingPunct="1">
        <a:spcBef>
          <a:spcPct val="20000"/>
        </a:spcBef>
        <a:buFont typeface="Arial" pitchFamily="34" charset="0"/>
        <a:buChar char="•"/>
        <a:defRPr kumimoji="1" sz="2590" kern="1200">
          <a:solidFill>
            <a:schemeClr val="tx1"/>
          </a:solidFill>
          <a:latin typeface="+mn-lt"/>
          <a:ea typeface="+mn-ea"/>
          <a:cs typeface="+mn-cs"/>
        </a:defRPr>
      </a:lvl3pPr>
      <a:lvl4pPr marL="1649767" indent="-235676" algn="l" defTabSz="942720" rtl="0" eaLnBrk="1" latinLnBrk="0" hangingPunct="1">
        <a:spcBef>
          <a:spcPct val="20000"/>
        </a:spcBef>
        <a:buFont typeface="Arial" pitchFamily="34" charset="0"/>
        <a:buChar char="–"/>
        <a:defRPr kumimoji="1" sz="2159" kern="1200">
          <a:solidFill>
            <a:schemeClr val="tx1"/>
          </a:solidFill>
          <a:latin typeface="+mn-lt"/>
          <a:ea typeface="+mn-ea"/>
          <a:cs typeface="+mn-cs"/>
        </a:defRPr>
      </a:lvl4pPr>
      <a:lvl5pPr marL="2121114" indent="-235676" algn="l" defTabSz="942720" rtl="0" eaLnBrk="1" latinLnBrk="0" hangingPunct="1">
        <a:spcBef>
          <a:spcPct val="20000"/>
        </a:spcBef>
        <a:buFont typeface="Arial" pitchFamily="34" charset="0"/>
        <a:buChar char="»"/>
        <a:defRPr kumimoji="1" sz="2159" kern="1200">
          <a:solidFill>
            <a:schemeClr val="tx1"/>
          </a:solidFill>
          <a:latin typeface="+mn-lt"/>
          <a:ea typeface="+mn-ea"/>
          <a:cs typeface="+mn-cs"/>
        </a:defRPr>
      </a:lvl5pPr>
      <a:lvl6pPr marL="2592481" indent="-235676" algn="l" defTabSz="942720" rtl="0" eaLnBrk="1" latinLnBrk="0" hangingPunct="1">
        <a:spcBef>
          <a:spcPct val="20000"/>
        </a:spcBef>
        <a:buFont typeface="Arial" pitchFamily="34" charset="0"/>
        <a:buChar char="•"/>
        <a:defRPr kumimoji="1" sz="2159" kern="1200">
          <a:solidFill>
            <a:schemeClr val="tx1"/>
          </a:solidFill>
          <a:latin typeface="+mn-lt"/>
          <a:ea typeface="+mn-ea"/>
          <a:cs typeface="+mn-cs"/>
        </a:defRPr>
      </a:lvl6pPr>
      <a:lvl7pPr marL="3063842" indent="-235676" algn="l" defTabSz="942720" rtl="0" eaLnBrk="1" latinLnBrk="0" hangingPunct="1">
        <a:spcBef>
          <a:spcPct val="20000"/>
        </a:spcBef>
        <a:buFont typeface="Arial" pitchFamily="34" charset="0"/>
        <a:buChar char="•"/>
        <a:defRPr kumimoji="1" sz="2159" kern="1200">
          <a:solidFill>
            <a:schemeClr val="tx1"/>
          </a:solidFill>
          <a:latin typeface="+mn-lt"/>
          <a:ea typeface="+mn-ea"/>
          <a:cs typeface="+mn-cs"/>
        </a:defRPr>
      </a:lvl7pPr>
      <a:lvl8pPr marL="3535205" indent="-235676" algn="l" defTabSz="942720" rtl="0" eaLnBrk="1" latinLnBrk="0" hangingPunct="1">
        <a:spcBef>
          <a:spcPct val="20000"/>
        </a:spcBef>
        <a:buFont typeface="Arial" pitchFamily="34" charset="0"/>
        <a:buChar char="•"/>
        <a:defRPr kumimoji="1" sz="2159" kern="1200">
          <a:solidFill>
            <a:schemeClr val="tx1"/>
          </a:solidFill>
          <a:latin typeface="+mn-lt"/>
          <a:ea typeface="+mn-ea"/>
          <a:cs typeface="+mn-cs"/>
        </a:defRPr>
      </a:lvl8pPr>
      <a:lvl9pPr marL="4006568" indent="-235676" algn="l" defTabSz="942720" rtl="0" eaLnBrk="1" latinLnBrk="0" hangingPunct="1">
        <a:spcBef>
          <a:spcPct val="20000"/>
        </a:spcBef>
        <a:buFont typeface="Arial" pitchFamily="34" charset="0"/>
        <a:buChar char="•"/>
        <a:defRPr kumimoji="1" sz="21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71359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42720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14081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885448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356809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828170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299517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770885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12904" y="1314516"/>
            <a:ext cx="10137595" cy="86464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8677" y="871465"/>
            <a:ext cx="2756205" cy="394193"/>
          </a:xfrm>
          <a:prstGeom prst="rect">
            <a:avLst/>
          </a:prstGeom>
          <a:noFill/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育成を目指す資質・能力</a:t>
            </a:r>
          </a:p>
        </p:txBody>
      </p:sp>
      <p:sp>
        <p:nvSpPr>
          <p:cNvPr id="21" name="タイトル 1"/>
          <p:cNvSpPr txBox="1">
            <a:spLocks/>
          </p:cNvSpPr>
          <p:nvPr/>
        </p:nvSpPr>
        <p:spPr>
          <a:xfrm>
            <a:off x="0" y="0"/>
            <a:ext cx="10691813" cy="878055"/>
          </a:xfrm>
          <a:prstGeom prst="rect">
            <a:avLst/>
          </a:prstGeom>
          <a:solidFill>
            <a:srgbClr val="002060"/>
          </a:solidFill>
        </p:spPr>
        <p:txBody>
          <a:bodyPr vert="horz" lIns="94275" tIns="47140" rIns="94275" bIns="4714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8691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rPr>
              <a:t>　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j-cs"/>
            </a:endParaRPr>
          </a:p>
          <a:p>
            <a:pPr marL="0" marR="0" lvl="0" indent="0" algn="l" defTabSz="98691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rPr>
              <a:t>小学校・第●学年・社会科・「　　　　　　　　　　　　　　　」①</a:t>
            </a:r>
          </a:p>
        </p:txBody>
      </p:sp>
      <p:sp>
        <p:nvSpPr>
          <p:cNvPr id="22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0827997" y="7116840"/>
            <a:ext cx="371815" cy="315846"/>
          </a:xfrm>
        </p:spPr>
        <p:txBody>
          <a:bodyPr/>
          <a:lstStyle/>
          <a:p>
            <a:pPr marL="0" marR="0" lvl="0" indent="0" algn="l" defTabSz="9869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3FA57C-AB59-4833-AF31-95C44D5249F2}" type="slidenum">
              <a:rPr kumimoji="0" lang="ja-JP" altLang="en-US" sz="194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l" defTabSz="9869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ja-JP" altLang="en-US" sz="1943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CF5FAB8-24D4-963C-97AE-B26A067C58B7}"/>
              </a:ext>
            </a:extLst>
          </p:cNvPr>
          <p:cNvSpPr txBox="1"/>
          <p:nvPr/>
        </p:nvSpPr>
        <p:spPr>
          <a:xfrm>
            <a:off x="212904" y="2396224"/>
            <a:ext cx="2756205" cy="394193"/>
          </a:xfrm>
          <a:prstGeom prst="rect">
            <a:avLst/>
          </a:prstGeom>
          <a:noFill/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ICT</a:t>
            </a:r>
            <a:r>
              <a:rPr kumimoji="0" lang="ja-JP" altLang="en-US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活用のポイント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E3B669D-AC90-2810-0828-B16F97CCD966}"/>
              </a:ext>
            </a:extLst>
          </p:cNvPr>
          <p:cNvSpPr txBox="1"/>
          <p:nvPr/>
        </p:nvSpPr>
        <p:spPr>
          <a:xfrm>
            <a:off x="212905" y="2866338"/>
            <a:ext cx="10137593" cy="86464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024BD23-5C1D-D31A-9D11-BEF266B39701}"/>
              </a:ext>
            </a:extLst>
          </p:cNvPr>
          <p:cNvSpPr txBox="1"/>
          <p:nvPr/>
        </p:nvSpPr>
        <p:spPr>
          <a:xfrm>
            <a:off x="5971610" y="3877473"/>
            <a:ext cx="2024686" cy="394193"/>
          </a:xfrm>
          <a:prstGeom prst="rect">
            <a:avLst/>
          </a:prstGeom>
          <a:noFill/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943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事例の概要</a:t>
            </a:r>
            <a:endParaRPr kumimoji="0" lang="ja-JP" altLang="en-US" sz="1943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915152E-DA30-3EFC-4027-6C6278E9BC0B}"/>
              </a:ext>
            </a:extLst>
          </p:cNvPr>
          <p:cNvSpPr txBox="1"/>
          <p:nvPr/>
        </p:nvSpPr>
        <p:spPr>
          <a:xfrm>
            <a:off x="3617408" y="4418160"/>
            <a:ext cx="6733090" cy="280363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AF84E22-AE69-E5A9-E192-8F305FBE230A}"/>
              </a:ext>
            </a:extLst>
          </p:cNvPr>
          <p:cNvSpPr/>
          <p:nvPr/>
        </p:nvSpPr>
        <p:spPr>
          <a:xfrm>
            <a:off x="8394007" y="929493"/>
            <a:ext cx="2129094" cy="533584"/>
          </a:xfrm>
          <a:prstGeom prst="rect">
            <a:avLst/>
          </a:prstGeom>
          <a:solidFill>
            <a:schemeClr val="bg1"/>
          </a:solidFill>
          <a:ln w="6350">
            <a:solidFill>
              <a:srgbClr val="FF0000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0" bIns="0" rtlCol="0" anchor="ctr" anchorCtr="0">
            <a:noAutofit/>
          </a:bodyPr>
          <a:lstStyle/>
          <a:p>
            <a:pPr marL="0" marR="0" lvl="0" indent="0" defTabSz="456690" rtl="0" eaLnBrk="1" fontAlgn="base" latinLnBrk="0" hangingPunct="1">
              <a:lnSpc>
                <a:spcPts val="13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又は●●市教育委員会</a:t>
            </a: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defTabSz="456690" rtl="0" eaLnBrk="1" fontAlgn="base" latinLnBrk="0" hangingPunct="1">
              <a:lnSpc>
                <a:spcPts val="13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●●大学附属●学校</a:t>
            </a:r>
            <a:endParaRPr kumimoji="1" lang="ja-JP" altLang="en-US" sz="1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2" name="フローチャート: 代替処理 31">
            <a:extLst>
              <a:ext uri="{FF2B5EF4-FFF2-40B4-BE49-F238E27FC236}">
                <a16:creationId xmlns:a16="http://schemas.microsoft.com/office/drawing/2014/main" id="{DB4F681A-D279-E3D1-4828-28448E1FC8FA}"/>
              </a:ext>
            </a:extLst>
          </p:cNvPr>
          <p:cNvSpPr/>
          <p:nvPr/>
        </p:nvSpPr>
        <p:spPr>
          <a:xfrm>
            <a:off x="168710" y="91722"/>
            <a:ext cx="9460031" cy="28119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 marL="0" marR="0" lvl="0" indent="0" defTabSz="456690" rtl="0" eaLnBrk="1" fontAlgn="base" latinLnBrk="0" hangingPunct="1">
              <a:lnSpc>
                <a:spcPts val="13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令和６年度小学校及び中学校各教科等教育課程研究協議会　小学校社会部会　</a:t>
            </a:r>
            <a:r>
              <a:rPr lang="en-US" altLang="ja-JP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別紙様式４</a:t>
            </a:r>
            <a:r>
              <a:rPr lang="en-US" altLang="ja-JP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B62D0F3-6B0B-C330-BDE9-87777F5A49D7}"/>
              </a:ext>
            </a:extLst>
          </p:cNvPr>
          <p:cNvSpPr txBox="1"/>
          <p:nvPr/>
        </p:nvSpPr>
        <p:spPr>
          <a:xfrm>
            <a:off x="178677" y="3900270"/>
            <a:ext cx="2278621" cy="394193"/>
          </a:xfrm>
          <a:prstGeom prst="rect">
            <a:avLst/>
          </a:prstGeom>
          <a:noFill/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単元の学習過程等</a:t>
            </a:r>
          </a:p>
        </p:txBody>
      </p:sp>
      <p:sp>
        <p:nvSpPr>
          <p:cNvPr id="9" name="ホームベース 7">
            <a:extLst>
              <a:ext uri="{FF2B5EF4-FFF2-40B4-BE49-F238E27FC236}">
                <a16:creationId xmlns:a16="http://schemas.microsoft.com/office/drawing/2014/main" id="{E3EB8B44-BB14-1C1D-E249-F3EEFB12C521}"/>
              </a:ext>
            </a:extLst>
          </p:cNvPr>
          <p:cNvSpPr>
            <a:spLocks/>
          </p:cNvSpPr>
          <p:nvPr/>
        </p:nvSpPr>
        <p:spPr>
          <a:xfrm rot="5400000">
            <a:off x="1396499" y="3299829"/>
            <a:ext cx="612000" cy="2865600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" name="ホームベース 10">
            <a:extLst>
              <a:ext uri="{FF2B5EF4-FFF2-40B4-BE49-F238E27FC236}">
                <a16:creationId xmlns:a16="http://schemas.microsoft.com/office/drawing/2014/main" id="{F3D9C639-548E-1CCE-D0A1-7E14913163F2}"/>
              </a:ext>
            </a:extLst>
          </p:cNvPr>
          <p:cNvSpPr/>
          <p:nvPr/>
        </p:nvSpPr>
        <p:spPr>
          <a:xfrm rot="5400000">
            <a:off x="1396382" y="4806334"/>
            <a:ext cx="612000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ホームベース 11">
            <a:extLst>
              <a:ext uri="{FF2B5EF4-FFF2-40B4-BE49-F238E27FC236}">
                <a16:creationId xmlns:a16="http://schemas.microsoft.com/office/drawing/2014/main" id="{9403A664-415E-C52D-0344-34799819ADB6}"/>
              </a:ext>
            </a:extLst>
          </p:cNvPr>
          <p:cNvSpPr/>
          <p:nvPr/>
        </p:nvSpPr>
        <p:spPr>
          <a:xfrm rot="5400000">
            <a:off x="1396382" y="5559646"/>
            <a:ext cx="612000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F4950FB-55F0-A830-D647-3B0C6D63DF73}"/>
              </a:ext>
            </a:extLst>
          </p:cNvPr>
          <p:cNvSpPr txBox="1"/>
          <p:nvPr/>
        </p:nvSpPr>
        <p:spPr>
          <a:xfrm>
            <a:off x="160379" y="6546309"/>
            <a:ext cx="320706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学習過程や学習の流れを記入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文章等により記載することも可能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27E00DF-EF5E-6F4F-0BFC-96D768E6032B}"/>
              </a:ext>
            </a:extLst>
          </p:cNvPr>
          <p:cNvSpPr/>
          <p:nvPr/>
        </p:nvSpPr>
        <p:spPr>
          <a:xfrm>
            <a:off x="168710" y="5104641"/>
            <a:ext cx="3106850" cy="72000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" name="ホームベース 9">
            <a:extLst>
              <a:ext uri="{FF2B5EF4-FFF2-40B4-BE49-F238E27FC236}">
                <a16:creationId xmlns:a16="http://schemas.microsoft.com/office/drawing/2014/main" id="{CE05B3C2-8CD5-B882-113B-EFFB8790C3E8}"/>
              </a:ext>
            </a:extLst>
          </p:cNvPr>
          <p:cNvSpPr/>
          <p:nvPr/>
        </p:nvSpPr>
        <p:spPr>
          <a:xfrm rot="5400000">
            <a:off x="1406910" y="4053023"/>
            <a:ext cx="612000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DE2F2B0-2E62-2D5A-15C9-DADD5B21D75A}"/>
              </a:ext>
            </a:extLst>
          </p:cNvPr>
          <p:cNvSpPr/>
          <p:nvPr/>
        </p:nvSpPr>
        <p:spPr>
          <a:xfrm>
            <a:off x="7752080" y="455051"/>
            <a:ext cx="2857322" cy="37298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0" bIns="0" rtlCol="0" anchor="ctr" anchorCtr="0">
            <a:noAutofit/>
          </a:bodyPr>
          <a:lstStyle/>
          <a:p>
            <a:pPr marL="0" marR="0" lvl="0" indent="0" defTabSz="456690" rtl="0" eaLnBrk="1" fontAlgn="base" latinLnBrk="0" hangingPunct="1">
              <a:lnSpc>
                <a:spcPts val="13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（番号）●●県教育委員会</a:t>
            </a:r>
            <a:endParaRPr lang="en-US" altLang="ja-JP" sz="16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6754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597705" y="1305166"/>
            <a:ext cx="4701996" cy="280363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8677" y="932031"/>
            <a:ext cx="3898023" cy="394193"/>
          </a:xfrm>
          <a:prstGeom prst="rect">
            <a:avLst/>
          </a:prstGeom>
          <a:noFill/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kumimoji="0" lang="ja-JP" altLang="en-US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　　　　　　　　　　　場面</a:t>
            </a:r>
            <a:r>
              <a:rPr kumimoji="0" lang="en-US" altLang="ja-JP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endParaRPr kumimoji="0" lang="ja-JP" altLang="en-US" sz="1943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1" name="タイトル 1"/>
          <p:cNvSpPr txBox="1">
            <a:spLocks/>
          </p:cNvSpPr>
          <p:nvPr/>
        </p:nvSpPr>
        <p:spPr>
          <a:xfrm>
            <a:off x="-1" y="-1644"/>
            <a:ext cx="10691813" cy="546103"/>
          </a:xfrm>
          <a:prstGeom prst="rect">
            <a:avLst/>
          </a:prstGeom>
          <a:solidFill>
            <a:srgbClr val="002060"/>
          </a:solidFill>
        </p:spPr>
        <p:txBody>
          <a:bodyPr vert="horz" lIns="94275" tIns="47140" rIns="94275" bIns="4714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8691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rPr>
              <a:t>　小学校・第●学年・社会科・「　　　　　　　　　　　　　　　」②</a:t>
            </a:r>
          </a:p>
        </p:txBody>
      </p:sp>
      <p:sp>
        <p:nvSpPr>
          <p:cNvPr id="22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0827997" y="7116840"/>
            <a:ext cx="371815" cy="315846"/>
          </a:xfrm>
        </p:spPr>
        <p:txBody>
          <a:bodyPr/>
          <a:lstStyle/>
          <a:p>
            <a:pPr marL="0" marR="0" lvl="0" indent="0" algn="l" defTabSz="9869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3FA57C-AB59-4833-AF31-95C44D5249F2}" type="slidenum">
              <a:rPr kumimoji="0" lang="ja-JP" altLang="en-US" sz="194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l" defTabSz="9869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ja-JP" altLang="en-US" sz="1943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AFC3CF6-2378-243D-F56F-A5669559F3C5}"/>
              </a:ext>
            </a:extLst>
          </p:cNvPr>
          <p:cNvSpPr txBox="1"/>
          <p:nvPr/>
        </p:nvSpPr>
        <p:spPr>
          <a:xfrm>
            <a:off x="6833370" y="2857007"/>
            <a:ext cx="2230666" cy="394193"/>
          </a:xfrm>
          <a:prstGeom prst="rect">
            <a:avLst/>
          </a:prstGeom>
          <a:noFill/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ctr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43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ICT</a:t>
            </a:r>
            <a:r>
              <a:rPr kumimoji="0" lang="ja-JP" altLang="en-US" sz="1943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活用のメリット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A124120-2861-82D9-901A-EE1879D1CAF9}"/>
              </a:ext>
            </a:extLst>
          </p:cNvPr>
          <p:cNvSpPr txBox="1"/>
          <p:nvPr/>
        </p:nvSpPr>
        <p:spPr>
          <a:xfrm>
            <a:off x="5597705" y="4446885"/>
            <a:ext cx="4701996" cy="280363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F1E4EED-F75D-2C55-6317-D940781A642D}"/>
              </a:ext>
            </a:extLst>
          </p:cNvPr>
          <p:cNvSpPr txBox="1"/>
          <p:nvPr/>
        </p:nvSpPr>
        <p:spPr>
          <a:xfrm>
            <a:off x="212904" y="4063812"/>
            <a:ext cx="3898023" cy="394193"/>
          </a:xfrm>
          <a:prstGeom prst="rect">
            <a:avLst/>
          </a:prstGeom>
          <a:noFill/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kumimoji="0" lang="ja-JP" altLang="en-US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　　　　　　　　　　　場面</a:t>
            </a:r>
            <a:r>
              <a:rPr kumimoji="0" lang="en-US" altLang="ja-JP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endParaRPr kumimoji="0" lang="ja-JP" altLang="en-US" sz="1943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1A8B338-9AC4-C287-F3D2-569504E5648E}"/>
              </a:ext>
            </a:extLst>
          </p:cNvPr>
          <p:cNvSpPr txBox="1"/>
          <p:nvPr/>
        </p:nvSpPr>
        <p:spPr>
          <a:xfrm>
            <a:off x="6853917" y="6011447"/>
            <a:ext cx="2230666" cy="394193"/>
          </a:xfrm>
          <a:prstGeom prst="rect">
            <a:avLst/>
          </a:prstGeom>
          <a:noFill/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ctr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43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ICT</a:t>
            </a:r>
            <a:r>
              <a:rPr kumimoji="0" lang="ja-JP" altLang="en-US" sz="1943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活用のメリット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51A4B33-48D9-6292-DF28-20205E7A1454}"/>
              </a:ext>
            </a:extLst>
          </p:cNvPr>
          <p:cNvSpPr/>
          <p:nvPr/>
        </p:nvSpPr>
        <p:spPr>
          <a:xfrm>
            <a:off x="660399" y="1365745"/>
            <a:ext cx="4114801" cy="25966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2060"/>
                </a:solidFill>
              </a:rPr>
              <a:t>写真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F39D398-CDE6-7427-B4A1-DAEB15981C31}"/>
              </a:ext>
            </a:extLst>
          </p:cNvPr>
          <p:cNvSpPr/>
          <p:nvPr/>
        </p:nvSpPr>
        <p:spPr>
          <a:xfrm>
            <a:off x="654624" y="4559417"/>
            <a:ext cx="4114801" cy="25966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2060"/>
                </a:solidFill>
              </a:rPr>
              <a:t>写真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9262317-492A-ACF8-013E-1EB7ED17FE6B}"/>
              </a:ext>
            </a:extLst>
          </p:cNvPr>
          <p:cNvSpPr/>
          <p:nvPr/>
        </p:nvSpPr>
        <p:spPr>
          <a:xfrm>
            <a:off x="6032500" y="3251200"/>
            <a:ext cx="3873500" cy="711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○・・・。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○・・・。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7F32616-5108-E95E-8917-95D89D10F9B9}"/>
              </a:ext>
            </a:extLst>
          </p:cNvPr>
          <p:cNvSpPr/>
          <p:nvPr/>
        </p:nvSpPr>
        <p:spPr>
          <a:xfrm>
            <a:off x="6084070" y="6405640"/>
            <a:ext cx="3873500" cy="711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○・・・。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○・・・。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60B2D9EA-7C50-0D15-5262-F4FB9421960F}"/>
              </a:ext>
            </a:extLst>
          </p:cNvPr>
          <p:cNvSpPr/>
          <p:nvPr/>
        </p:nvSpPr>
        <p:spPr>
          <a:xfrm>
            <a:off x="8394007" y="579769"/>
            <a:ext cx="2129094" cy="533584"/>
          </a:xfrm>
          <a:prstGeom prst="rect">
            <a:avLst/>
          </a:prstGeom>
          <a:solidFill>
            <a:schemeClr val="bg1"/>
          </a:solidFill>
          <a:ln w="6350">
            <a:solidFill>
              <a:srgbClr val="FF0000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0" bIns="0" rtlCol="0" anchor="ctr" anchorCtr="0">
            <a:noAutofit/>
          </a:bodyPr>
          <a:lstStyle/>
          <a:p>
            <a:pPr marL="0" marR="0" lvl="0" indent="0" defTabSz="456690" rtl="0" eaLnBrk="1" fontAlgn="base" latinLnBrk="0" hangingPunct="1">
              <a:lnSpc>
                <a:spcPts val="13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又は●●市教育委員会</a:t>
            </a: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defTabSz="456690" rtl="0" eaLnBrk="1" fontAlgn="base" latinLnBrk="0" hangingPunct="1">
              <a:lnSpc>
                <a:spcPts val="13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●●大学附属●学校</a:t>
            </a:r>
            <a:endParaRPr kumimoji="1" lang="ja-JP" altLang="en-US" sz="1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46B9D15-7C57-E5F8-312D-A9F4F651C482}"/>
              </a:ext>
            </a:extLst>
          </p:cNvPr>
          <p:cNvSpPr/>
          <p:nvPr/>
        </p:nvSpPr>
        <p:spPr>
          <a:xfrm>
            <a:off x="7833360" y="88964"/>
            <a:ext cx="2744826" cy="37298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0" bIns="0" rtlCol="0" anchor="ctr" anchorCtr="0">
            <a:noAutofit/>
          </a:bodyPr>
          <a:lstStyle/>
          <a:p>
            <a:pPr marL="0" marR="0" lvl="0" indent="0" defTabSz="456690" rtl="0" eaLnBrk="1" fontAlgn="base" latinLnBrk="0" hangingPunct="1">
              <a:lnSpc>
                <a:spcPts val="13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（番号）●●県教育委員会</a:t>
            </a:r>
            <a:endParaRPr lang="en-US" altLang="ja-JP" sz="16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589165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文科省元template">
      <a:dk1>
        <a:srgbClr val="000000"/>
      </a:dk1>
      <a:lt1>
        <a:sysClr val="window" lastClr="FFFFFF"/>
      </a:lt1>
      <a:dk2>
        <a:srgbClr val="024FA1"/>
      </a:dk2>
      <a:lt2>
        <a:srgbClr val="FF501E"/>
      </a:lt2>
      <a:accent1>
        <a:srgbClr val="4BB5C5"/>
      </a:accent1>
      <a:accent2>
        <a:srgbClr val="801C49"/>
      </a:accent2>
      <a:accent3>
        <a:srgbClr val="FED232"/>
      </a:accent3>
      <a:accent4>
        <a:srgbClr val="007437"/>
      </a:accent4>
      <a:accent5>
        <a:srgbClr val="CDECF1"/>
      </a:accent5>
      <a:accent6>
        <a:srgbClr val="D8BFCD"/>
      </a:accent6>
      <a:hlink>
        <a:srgbClr val="FBE6AA"/>
      </a:hlink>
      <a:folHlink>
        <a:srgbClr val="D2E28C"/>
      </a:folHlink>
    </a:clrScheme>
    <a:fontScheme name="文科省template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0" tIns="0" rIns="0" bIns="0" rtlCol="0" anchor="ctr"/>
      <a:lstStyle>
        <a:defPPr algn="ctr">
          <a:defRPr kumimoji="1" baseline="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プレゼンテーションフォーマット全体.pptx" id="{E0658FE9-B160-416E-B601-D9C338BE418C}" vid="{9D1B29A1-FE70-4774-A285-AFD79BAE73D1}"/>
    </a:ext>
  </a:extLst>
</a:theme>
</file>

<file path=ppt/theme/theme2.xml><?xml version="1.0" encoding="utf-8"?>
<a:theme xmlns:a="http://schemas.openxmlformats.org/drawingml/2006/main" name="15_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F69FB13B90484409EEF918D2B735CED" ma:contentTypeVersion="13" ma:contentTypeDescription="新しいドキュメントを作成します。" ma:contentTypeScope="" ma:versionID="d7c8c2339cabd4e728e307b189b2e8c7">
  <xsd:schema xmlns:xsd="http://www.w3.org/2001/XMLSchema" xmlns:xs="http://www.w3.org/2001/XMLSchema" xmlns:p="http://schemas.microsoft.com/office/2006/metadata/properties" xmlns:ns2="755e579f-5300-4ed4-8097-650dfdc529f7" xmlns:ns3="1435ca12-eb22-48af-9e36-2fcf9adea235" targetNamespace="http://schemas.microsoft.com/office/2006/metadata/properties" ma:root="true" ma:fieldsID="6373845e6ce8ce37a8914c90e396ba38" ns2:_="" ns3:_="">
    <xsd:import namespace="755e579f-5300-4ed4-8097-650dfdc529f7"/>
    <xsd:import namespace="1435ca12-eb22-48af-9e36-2fcf9adea2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5e579f-5300-4ed4-8097-650dfdc529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35ca12-eb22-48af-9e36-2fcf9adea235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51EEC03-B1C9-4602-A1DA-950C113B1A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5e579f-5300-4ed4-8097-650dfdc529f7"/>
    <ds:schemaRef ds:uri="1435ca12-eb22-48af-9e36-2fcf9adea2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98D7FCC-5A7F-4D72-AB40-AD1D7F853B42}">
  <ds:schemaRefs>
    <ds:schemaRef ds:uri="1435ca12-eb22-48af-9e36-2fcf9adea235"/>
    <ds:schemaRef ds:uri="http://schemas.openxmlformats.org/package/2006/metadata/core-properties"/>
    <ds:schemaRef ds:uri="http://www.w3.org/XML/1998/namespace"/>
    <ds:schemaRef ds:uri="http://purl.org/dc/elements/1.1/"/>
    <ds:schemaRef ds:uri="http://purl.org/dc/dcmitype/"/>
    <ds:schemaRef ds:uri="http://purl.org/dc/terms/"/>
    <ds:schemaRef ds:uri="755e579f-5300-4ed4-8097-650dfdc529f7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368A5CE-2F47-44B7-BD69-4C5097C61C8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179</TotalTime>
  <Words>193</Words>
  <Application>Microsoft Office PowerPoint</Application>
  <PresentationFormat>ユーザー設定</PresentationFormat>
  <Paragraphs>59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Meiryo UI</vt:lpstr>
      <vt:lpstr>Arial</vt:lpstr>
      <vt:lpstr>Calibri</vt:lpstr>
      <vt:lpstr>1_Office テーマ</vt:lpstr>
      <vt:lpstr>15_blank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小楠健太</dc:creator>
  <cp:lastModifiedBy>小楠健太</cp:lastModifiedBy>
  <cp:revision>7</cp:revision>
  <cp:lastPrinted>2024-08-28T01:35:29Z</cp:lastPrinted>
  <dcterms:created xsi:type="dcterms:W3CDTF">2024-08-28T00:58:37Z</dcterms:created>
  <dcterms:modified xsi:type="dcterms:W3CDTF">2024-09-05T05:20:47Z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0x0101009F69FB13B90484409EEF918D2B735CED</vt:lpwstr>
  </property>
</Properties>
</file>