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9" r:id="rId3"/>
  </p:sldIdLst>
  <p:sldSz cx="9144000" cy="6858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09" autoAdjust="0"/>
    <p:restoredTop sz="94660"/>
  </p:normalViewPr>
  <p:slideViewPr>
    <p:cSldViewPr snapToGrid="0">
      <p:cViewPr varScale="1">
        <p:scale>
          <a:sx n="79" d="100"/>
          <a:sy n="79" d="100"/>
        </p:scale>
        <p:origin x="52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17956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33301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6779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67898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4592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4833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071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55318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5108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8001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21288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9425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角丸四角形 10"/>
          <p:cNvSpPr/>
          <p:nvPr/>
        </p:nvSpPr>
        <p:spPr>
          <a:xfrm>
            <a:off x="1028700" y="1243920"/>
            <a:ext cx="2097677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350" dirty="0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　</a:t>
            </a:r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5321299" y="741328"/>
            <a:ext cx="3543030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106522" y="741328"/>
            <a:ext cx="3035030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0" y="14042"/>
            <a:ext cx="9144000" cy="585433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l"/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令和</a:t>
            </a:r>
            <a:r>
              <a:rPr lang="ja-JP" altLang="en-US" sz="2400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年度　人権教育研究推進事業　＜</a:t>
            </a:r>
            <a:r>
              <a:rPr lang="zh-TW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人権教育研究指定校事業</a:t>
            </a:r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＞</a:t>
            </a:r>
          </a:p>
        </p:txBody>
      </p:sp>
      <p:sp>
        <p:nvSpPr>
          <p:cNvPr id="5" name="角丸四角形 4"/>
          <p:cNvSpPr/>
          <p:nvPr/>
        </p:nvSpPr>
        <p:spPr>
          <a:xfrm>
            <a:off x="4389607" y="741328"/>
            <a:ext cx="1039681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学校名</a:t>
            </a:r>
          </a:p>
        </p:txBody>
      </p:sp>
      <p:sp>
        <p:nvSpPr>
          <p:cNvPr id="6" name="角丸四角形 5"/>
          <p:cNvSpPr/>
          <p:nvPr/>
        </p:nvSpPr>
        <p:spPr>
          <a:xfrm>
            <a:off x="102141" y="741328"/>
            <a:ext cx="1357008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都道府県・</a:t>
            </a:r>
            <a:endParaRPr lang="en-US" altLang="ja-JP" sz="1350" dirty="0">
              <a:ln w="0"/>
              <a:solidFill>
                <a:schemeClr val="tx1"/>
              </a:solidFill>
            </a:endParaRPr>
          </a:p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指定都市等名</a:t>
            </a:r>
          </a:p>
        </p:txBody>
      </p:sp>
      <p:sp>
        <p:nvSpPr>
          <p:cNvPr id="10" name="角丸四角形 9"/>
          <p:cNvSpPr/>
          <p:nvPr/>
        </p:nvSpPr>
        <p:spPr>
          <a:xfrm>
            <a:off x="102141" y="1243920"/>
            <a:ext cx="1039681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人権課題</a:t>
            </a:r>
          </a:p>
        </p:txBody>
      </p:sp>
      <p:sp>
        <p:nvSpPr>
          <p:cNvPr id="12" name="角丸四角形 11"/>
          <p:cNvSpPr/>
          <p:nvPr/>
        </p:nvSpPr>
        <p:spPr>
          <a:xfrm>
            <a:off x="4140022" y="1262355"/>
            <a:ext cx="2704916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350" dirty="0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　</a:t>
            </a:r>
            <a:endParaRPr lang="en-US" altLang="ja-JP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274125" y="1253147"/>
            <a:ext cx="1731793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対象学年・</a:t>
            </a:r>
            <a:endParaRPr lang="en-US" altLang="ja-JP" sz="1350" dirty="0">
              <a:ln w="0"/>
              <a:solidFill>
                <a:schemeClr val="tx1"/>
              </a:solidFill>
            </a:endParaRPr>
          </a:p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取り扱った教科等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7908325" y="41107"/>
            <a:ext cx="1130643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別紙様式３－２</a:t>
            </a:r>
          </a:p>
        </p:txBody>
      </p:sp>
      <p:sp>
        <p:nvSpPr>
          <p:cNvPr id="26" name="角丸四角形 25"/>
          <p:cNvSpPr/>
          <p:nvPr/>
        </p:nvSpPr>
        <p:spPr>
          <a:xfrm>
            <a:off x="1298644" y="1768098"/>
            <a:ext cx="7602164" cy="981049"/>
          </a:xfrm>
          <a:prstGeom prst="roundRect">
            <a:avLst>
              <a:gd name="adj" fmla="val 442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　</a:t>
            </a:r>
          </a:p>
        </p:txBody>
      </p:sp>
      <p:sp>
        <p:nvSpPr>
          <p:cNvPr id="27" name="角丸四角形 26"/>
          <p:cNvSpPr/>
          <p:nvPr/>
        </p:nvSpPr>
        <p:spPr>
          <a:xfrm>
            <a:off x="1298644" y="2829463"/>
            <a:ext cx="7602164" cy="1131079"/>
          </a:xfrm>
          <a:prstGeom prst="roundRect">
            <a:avLst>
              <a:gd name="adj" fmla="val 442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　</a:t>
            </a:r>
          </a:p>
        </p:txBody>
      </p:sp>
      <p:sp>
        <p:nvSpPr>
          <p:cNvPr id="28" name="角丸四角形 27"/>
          <p:cNvSpPr/>
          <p:nvPr/>
        </p:nvSpPr>
        <p:spPr>
          <a:xfrm>
            <a:off x="102141" y="2829463"/>
            <a:ext cx="1357008" cy="1131079"/>
          </a:xfrm>
          <a:prstGeom prst="roundRect">
            <a:avLst>
              <a:gd name="adj" fmla="val 752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実施した内容</a:t>
            </a:r>
          </a:p>
        </p:txBody>
      </p:sp>
      <p:sp>
        <p:nvSpPr>
          <p:cNvPr id="29" name="角丸四角形 28"/>
          <p:cNvSpPr/>
          <p:nvPr/>
        </p:nvSpPr>
        <p:spPr>
          <a:xfrm>
            <a:off x="1239063" y="4037401"/>
            <a:ext cx="7661744" cy="2554988"/>
          </a:xfrm>
          <a:prstGeom prst="roundRect">
            <a:avLst>
              <a:gd name="adj" fmla="val 771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0" name="角丸四角形 29"/>
          <p:cNvSpPr/>
          <p:nvPr/>
        </p:nvSpPr>
        <p:spPr>
          <a:xfrm>
            <a:off x="102141" y="4037401"/>
            <a:ext cx="1357008" cy="2554988"/>
          </a:xfrm>
          <a:prstGeom prst="roundRect">
            <a:avLst>
              <a:gd name="adj" fmla="val 914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工夫した点</a:t>
            </a:r>
          </a:p>
        </p:txBody>
      </p:sp>
      <p:sp>
        <p:nvSpPr>
          <p:cNvPr id="33" name="角丸四角形 32"/>
          <p:cNvSpPr/>
          <p:nvPr/>
        </p:nvSpPr>
        <p:spPr>
          <a:xfrm>
            <a:off x="102140" y="1763091"/>
            <a:ext cx="1357009" cy="984913"/>
          </a:xfrm>
          <a:prstGeom prst="roundRect">
            <a:avLst>
              <a:gd name="adj" fmla="val 101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目標・人権教育のねらい</a:t>
            </a:r>
            <a:endParaRPr lang="en-US" altLang="ja-JP" sz="135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4" name="角丸四角形 9">
            <a:extLst>
              <a:ext uri="{FF2B5EF4-FFF2-40B4-BE49-F238E27FC236}">
                <a16:creationId xmlns:a16="http://schemas.microsoft.com/office/drawing/2014/main" id="{3C7FF538-20C5-1D71-5393-813451EA74AD}"/>
              </a:ext>
            </a:extLst>
          </p:cNvPr>
          <p:cNvSpPr/>
          <p:nvPr/>
        </p:nvSpPr>
        <p:spPr>
          <a:xfrm>
            <a:off x="6914124" y="1251527"/>
            <a:ext cx="1039681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時数等</a:t>
            </a:r>
          </a:p>
        </p:txBody>
      </p:sp>
      <p:sp>
        <p:nvSpPr>
          <p:cNvPr id="7" name="角丸四角形 9">
            <a:extLst>
              <a:ext uri="{FF2B5EF4-FFF2-40B4-BE49-F238E27FC236}">
                <a16:creationId xmlns:a16="http://schemas.microsoft.com/office/drawing/2014/main" id="{F1D922EE-C3D1-D89F-76B4-37AF7E08681B}"/>
              </a:ext>
            </a:extLst>
          </p:cNvPr>
          <p:cNvSpPr/>
          <p:nvPr/>
        </p:nvSpPr>
        <p:spPr>
          <a:xfrm>
            <a:off x="7847570" y="1251527"/>
            <a:ext cx="1039681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930593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角丸四角形 20"/>
          <p:cNvSpPr/>
          <p:nvPr/>
        </p:nvSpPr>
        <p:spPr>
          <a:xfrm>
            <a:off x="630988" y="1863633"/>
            <a:ext cx="8407980" cy="4637873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0363" indent="-360363"/>
            <a:endParaRPr lang="ja-JP" altLang="en-US" sz="1350" dirty="0">
              <a:ln w="0"/>
              <a:solidFill>
                <a:srgbClr val="FF0000"/>
              </a:solidFill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0" y="14042"/>
            <a:ext cx="9144000" cy="585433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l"/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令和</a:t>
            </a:r>
            <a:r>
              <a:rPr lang="ja-JP" altLang="en-US" sz="2400" dirty="0">
                <a:solidFill>
                  <a:srgbClr val="FF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年度　人権教育研究推進事業　＜</a:t>
            </a:r>
            <a:r>
              <a:rPr lang="zh-TW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人権教育研究指定校事業</a:t>
            </a:r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＞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7908325" y="41107"/>
            <a:ext cx="1130643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別紙様式３－２</a:t>
            </a:r>
          </a:p>
        </p:txBody>
      </p:sp>
      <p:sp>
        <p:nvSpPr>
          <p:cNvPr id="36" name="角丸四角形 35"/>
          <p:cNvSpPr/>
          <p:nvPr/>
        </p:nvSpPr>
        <p:spPr>
          <a:xfrm>
            <a:off x="180518" y="1024159"/>
            <a:ext cx="1357008" cy="648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他教科との</a:t>
            </a:r>
            <a:endParaRPr lang="en-US" altLang="ja-JP" sz="135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関連</a:t>
            </a:r>
          </a:p>
        </p:txBody>
      </p:sp>
      <p:sp>
        <p:nvSpPr>
          <p:cNvPr id="39" name="角丸四角形 38"/>
          <p:cNvSpPr/>
          <p:nvPr/>
        </p:nvSpPr>
        <p:spPr>
          <a:xfrm>
            <a:off x="180518" y="1863634"/>
            <a:ext cx="1357008" cy="4637873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事業成果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1406305" y="1024159"/>
            <a:ext cx="7557177" cy="648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0363" indent="-360363"/>
            <a:endParaRPr lang="ja-JP" altLang="en-US" sz="1350" dirty="0">
              <a:ln w="0"/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898033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699</TotalTime>
  <Words>74</Words>
  <PresentationFormat>画面に合わせる (4:3)</PresentationFormat>
  <Paragraphs>21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ゴシック</vt:lpstr>
      <vt:lpstr>Arial</vt:lpstr>
      <vt:lpstr>Calibri</vt:lpstr>
      <vt:lpstr>Calibri Light</vt:lpstr>
      <vt:lpstr>Office テーマ</vt:lpstr>
      <vt:lpstr>令和　年度　人権教育研究推進事業　＜人権教育研究指定校事業＞</vt:lpstr>
      <vt:lpstr>令和　年度　人権教育研究推進事業　＜人権教育研究指定校事業＞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2023-03-30T06:14:50Z</cp:lastPrinted>
  <dcterms:created xsi:type="dcterms:W3CDTF">2020-11-27T10:31:35Z</dcterms:created>
  <dcterms:modified xsi:type="dcterms:W3CDTF">2024-01-25T01:14:45Z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d899a617-f30e-4fb8-b81c-fb6d0b94ac5b_Enabled">
    <vt:lpwstr>true</vt:lpwstr>
  </property>
  <property fmtid="{D5CDD505-2E9C-101B-9397-08002B2CF9AE}" pid="3" name="MSIP_Label_d899a617-f30e-4fb8-b81c-fb6d0b94ac5b_SetDate">
    <vt:lpwstr>2022-03-03T05:58:06Z</vt:lpwstr>
  </property>
  <property fmtid="{D5CDD505-2E9C-101B-9397-08002B2CF9AE}" pid="4" name="MSIP_Label_d899a617-f30e-4fb8-b81c-fb6d0b94ac5b_Method">
    <vt:lpwstr>Standard</vt:lpwstr>
  </property>
  <property fmtid="{D5CDD505-2E9C-101B-9397-08002B2CF9AE}" pid="5" name="MSIP_Label_d899a617-f30e-4fb8-b81c-fb6d0b94ac5b_Name">
    <vt:lpwstr>機密性2情報</vt:lpwstr>
  </property>
  <property fmtid="{D5CDD505-2E9C-101B-9397-08002B2CF9AE}" pid="6" name="MSIP_Label_d899a617-f30e-4fb8-b81c-fb6d0b94ac5b_SiteId">
    <vt:lpwstr>545810b0-36cb-4290-8926-48dbc0f9e92f</vt:lpwstr>
  </property>
  <property fmtid="{D5CDD505-2E9C-101B-9397-08002B2CF9AE}" pid="7" name="MSIP_Label_d899a617-f30e-4fb8-b81c-fb6d0b94ac5b_ActionId">
    <vt:lpwstr>2cb6a471-95c2-4576-986c-48ed27e96189</vt:lpwstr>
  </property>
  <property fmtid="{D5CDD505-2E9C-101B-9397-08002B2CF9AE}" pid="8" name="MSIP_Label_d899a617-f30e-4fb8-b81c-fb6d0b94ac5b_ContentBits">
    <vt:lpwstr>0</vt:lpwstr>
  </property>
</Properties>
</file>

<file path=docProps/thumbnail.jpeg>
</file>