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2" r:id="rId1"/>
  </p:sldMasterIdLst>
  <p:notesMasterIdLst>
    <p:notesMasterId r:id="rId3"/>
  </p:notesMasterIdLst>
  <p:sldIdLst>
    <p:sldId id="266" r:id="rId2"/>
  </p:sldIdLst>
  <p:sldSz cx="6858000" cy="9906000" type="A4"/>
  <p:notesSz cx="6807200" cy="9939338"/>
  <p:defaultTextStyle>
    <a:defPPr>
      <a:defRPr lang="ja-JP"/>
    </a:defPPr>
    <a:lvl1pPr algn="l" rtl="0" eaLnBrk="0" fontAlgn="base" hangingPunct="0">
      <a:spcBef>
        <a:spcPct val="0"/>
      </a:spcBef>
      <a:spcAft>
        <a:spcPct val="0"/>
      </a:spcAft>
      <a:defRPr kumimoji="1" sz="2000"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sz="2000"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sz="2000"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sz="2000"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sz="2000"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sz="2000"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sz="2000"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sz="2000"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sz="2000"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312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FF"/>
    <a:srgbClr val="FF66FF"/>
    <a:srgbClr val="D9E1F2"/>
    <a:srgbClr val="1D3D6B"/>
    <a:srgbClr val="FF2D2D"/>
    <a:srgbClr val="FFDB93"/>
    <a:srgbClr val="FFCC66"/>
    <a:srgbClr val="CCFF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181" autoAdjust="0"/>
    <p:restoredTop sz="95932" autoAdjust="0"/>
  </p:normalViewPr>
  <p:slideViewPr>
    <p:cSldViewPr>
      <p:cViewPr varScale="1">
        <p:scale>
          <a:sx n="79" d="100"/>
          <a:sy n="79" d="100"/>
        </p:scale>
        <p:origin x="3306" y="114"/>
      </p:cViewPr>
      <p:guideLst>
        <p:guide orient="horz" pos="312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61464E82-EB79-C12B-BDC9-0E96F1B60D82}"/>
              </a:ext>
            </a:extLst>
          </p:cNvPr>
          <p:cNvSpPr>
            <a:spLocks noGrp="1"/>
          </p:cNvSpPr>
          <p:nvPr>
            <p:ph type="hdr" sz="quarter"/>
          </p:nvPr>
        </p:nvSpPr>
        <p:spPr>
          <a:xfrm>
            <a:off x="0" y="0"/>
            <a:ext cx="2949575" cy="496888"/>
          </a:xfrm>
          <a:prstGeom prst="rect">
            <a:avLst/>
          </a:prstGeom>
        </p:spPr>
        <p:txBody>
          <a:bodyPr vert="horz" lIns="91424" tIns="45712" rIns="91424" bIns="45712" rtlCol="0"/>
          <a:lstStyle>
            <a:lvl1pPr algn="l" eaLnBrk="1" hangingPunct="1">
              <a:defRPr sz="1200">
                <a:latin typeface="Arial" charset="0"/>
                <a:ea typeface="ＭＳ Ｐゴシック" charset="-128"/>
              </a:defRPr>
            </a:lvl1pPr>
          </a:lstStyle>
          <a:p>
            <a:pPr>
              <a:defRPr/>
            </a:pPr>
            <a:endParaRPr lang="ja-JP" altLang="en-US"/>
          </a:p>
        </p:txBody>
      </p:sp>
      <p:sp>
        <p:nvSpPr>
          <p:cNvPr id="3" name="日付プレースホルダー 2">
            <a:extLst>
              <a:ext uri="{FF2B5EF4-FFF2-40B4-BE49-F238E27FC236}">
                <a16:creationId xmlns:a16="http://schemas.microsoft.com/office/drawing/2014/main" id="{1979997A-0DAE-581A-EB42-A1EE867A03AA}"/>
              </a:ext>
            </a:extLst>
          </p:cNvPr>
          <p:cNvSpPr>
            <a:spLocks noGrp="1"/>
          </p:cNvSpPr>
          <p:nvPr>
            <p:ph type="dt" idx="1"/>
          </p:nvPr>
        </p:nvSpPr>
        <p:spPr>
          <a:xfrm>
            <a:off x="3856038" y="0"/>
            <a:ext cx="2949575" cy="496888"/>
          </a:xfrm>
          <a:prstGeom prst="rect">
            <a:avLst/>
          </a:prstGeom>
        </p:spPr>
        <p:txBody>
          <a:bodyPr vert="horz" lIns="91424" tIns="45712" rIns="91424" bIns="45712" rtlCol="0"/>
          <a:lstStyle>
            <a:lvl1pPr algn="r" eaLnBrk="1" hangingPunct="1">
              <a:defRPr sz="1200">
                <a:latin typeface="Arial" charset="0"/>
                <a:ea typeface="ＭＳ Ｐゴシック" charset="-128"/>
              </a:defRPr>
            </a:lvl1pPr>
          </a:lstStyle>
          <a:p>
            <a:pPr>
              <a:defRPr/>
            </a:pPr>
            <a:fld id="{48CB1D79-CFD8-4936-9BC4-ADD66B58355F}" type="datetimeFigureOut">
              <a:rPr lang="ja-JP" altLang="en-US"/>
              <a:pPr>
                <a:defRPr/>
              </a:pPr>
              <a:t>2023/6/13</a:t>
            </a:fld>
            <a:endParaRPr lang="ja-JP" altLang="en-US"/>
          </a:p>
        </p:txBody>
      </p:sp>
      <p:sp>
        <p:nvSpPr>
          <p:cNvPr id="4" name="スライド イメージ プレースホルダー 3">
            <a:extLst>
              <a:ext uri="{FF2B5EF4-FFF2-40B4-BE49-F238E27FC236}">
                <a16:creationId xmlns:a16="http://schemas.microsoft.com/office/drawing/2014/main" id="{B039A4E3-D255-4DAC-8650-300E965B22F8}"/>
              </a:ext>
            </a:extLst>
          </p:cNvPr>
          <p:cNvSpPr>
            <a:spLocks noGrp="1" noRot="1" noChangeAspect="1"/>
          </p:cNvSpPr>
          <p:nvPr>
            <p:ph type="sldImg" idx="2"/>
          </p:nvPr>
        </p:nvSpPr>
        <p:spPr>
          <a:xfrm>
            <a:off x="2114550" y="746125"/>
            <a:ext cx="2578100" cy="3725863"/>
          </a:xfrm>
          <a:prstGeom prst="rect">
            <a:avLst/>
          </a:prstGeom>
          <a:noFill/>
          <a:ln w="12700">
            <a:solidFill>
              <a:prstClr val="black"/>
            </a:solidFill>
          </a:ln>
        </p:spPr>
        <p:txBody>
          <a:bodyPr vert="horz" lIns="91424" tIns="45712" rIns="91424" bIns="45712" rtlCol="0" anchor="ctr"/>
          <a:lstStyle/>
          <a:p>
            <a:pPr lvl="0"/>
            <a:endParaRPr lang="ja-JP" altLang="en-US" noProof="0"/>
          </a:p>
        </p:txBody>
      </p:sp>
      <p:sp>
        <p:nvSpPr>
          <p:cNvPr id="5" name="ノート プレースホルダー 4">
            <a:extLst>
              <a:ext uri="{FF2B5EF4-FFF2-40B4-BE49-F238E27FC236}">
                <a16:creationId xmlns:a16="http://schemas.microsoft.com/office/drawing/2014/main" id="{BAEC955C-ABB3-24EF-3CD8-567CCC3CB944}"/>
              </a:ext>
            </a:extLst>
          </p:cNvPr>
          <p:cNvSpPr>
            <a:spLocks noGrp="1"/>
          </p:cNvSpPr>
          <p:nvPr>
            <p:ph type="body" sz="quarter" idx="3"/>
          </p:nvPr>
        </p:nvSpPr>
        <p:spPr>
          <a:xfrm>
            <a:off x="681038" y="4721225"/>
            <a:ext cx="5445125" cy="4471988"/>
          </a:xfrm>
          <a:prstGeom prst="rect">
            <a:avLst/>
          </a:prstGeom>
        </p:spPr>
        <p:txBody>
          <a:bodyPr vert="horz" lIns="91424" tIns="45712" rIns="91424" bIns="45712" rtlCol="0"/>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ー 5">
            <a:extLst>
              <a:ext uri="{FF2B5EF4-FFF2-40B4-BE49-F238E27FC236}">
                <a16:creationId xmlns:a16="http://schemas.microsoft.com/office/drawing/2014/main" id="{DE447940-0A61-4ABB-2245-7865FCD42C71}"/>
              </a:ext>
            </a:extLst>
          </p:cNvPr>
          <p:cNvSpPr>
            <a:spLocks noGrp="1"/>
          </p:cNvSpPr>
          <p:nvPr>
            <p:ph type="ftr" sz="quarter" idx="4"/>
          </p:nvPr>
        </p:nvSpPr>
        <p:spPr>
          <a:xfrm>
            <a:off x="0" y="9440863"/>
            <a:ext cx="2949575" cy="496887"/>
          </a:xfrm>
          <a:prstGeom prst="rect">
            <a:avLst/>
          </a:prstGeom>
        </p:spPr>
        <p:txBody>
          <a:bodyPr vert="horz" lIns="91424" tIns="45712" rIns="91424" bIns="45712" rtlCol="0" anchor="b"/>
          <a:lstStyle>
            <a:lvl1pPr algn="l" eaLnBrk="1" hangingPunct="1">
              <a:defRPr sz="1200">
                <a:latin typeface="Arial" charset="0"/>
                <a:ea typeface="ＭＳ Ｐゴシック" charset="-128"/>
              </a:defRPr>
            </a:lvl1pPr>
          </a:lstStyle>
          <a:p>
            <a:pPr>
              <a:defRPr/>
            </a:pPr>
            <a:endParaRPr lang="ja-JP" altLang="en-US"/>
          </a:p>
        </p:txBody>
      </p:sp>
      <p:sp>
        <p:nvSpPr>
          <p:cNvPr id="7" name="スライド番号プレースホルダー 6">
            <a:extLst>
              <a:ext uri="{FF2B5EF4-FFF2-40B4-BE49-F238E27FC236}">
                <a16:creationId xmlns:a16="http://schemas.microsoft.com/office/drawing/2014/main" id="{31802C3F-E3C5-05D3-D725-DF339825F929}"/>
              </a:ext>
            </a:extLst>
          </p:cNvPr>
          <p:cNvSpPr>
            <a:spLocks noGrp="1"/>
          </p:cNvSpPr>
          <p:nvPr>
            <p:ph type="sldNum" sz="quarter" idx="5"/>
          </p:nvPr>
        </p:nvSpPr>
        <p:spPr>
          <a:xfrm>
            <a:off x="3856038" y="9440863"/>
            <a:ext cx="2949575" cy="496887"/>
          </a:xfrm>
          <a:prstGeom prst="rect">
            <a:avLst/>
          </a:prstGeom>
        </p:spPr>
        <p:txBody>
          <a:bodyPr vert="horz" wrap="square" lIns="91424" tIns="45712" rIns="91424" bIns="45712" numCol="1" anchor="b" anchorCtr="0" compatLnSpc="1">
            <a:prstTxWarp prst="textNoShape">
              <a:avLst/>
            </a:prstTxWarp>
          </a:bodyPr>
          <a:lstStyle>
            <a:lvl1pPr algn="r" eaLnBrk="1" hangingPunct="1">
              <a:defRPr sz="1200"/>
            </a:lvl1pPr>
          </a:lstStyle>
          <a:p>
            <a:pPr>
              <a:defRPr/>
            </a:pPr>
            <a:fld id="{46FAFB45-C54F-4B30-9E0D-F4E92915A924}"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 イメージ プレースホルダー 1">
            <a:extLst>
              <a:ext uri="{FF2B5EF4-FFF2-40B4-BE49-F238E27FC236}">
                <a16:creationId xmlns:a16="http://schemas.microsoft.com/office/drawing/2014/main" id="{0778E674-8E24-6BB2-687E-2CF839DE973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ノート プレースホルダー 2">
            <a:extLst>
              <a:ext uri="{FF2B5EF4-FFF2-40B4-BE49-F238E27FC236}">
                <a16:creationId xmlns:a16="http://schemas.microsoft.com/office/drawing/2014/main" id="{BCC3301D-65ED-DB68-0993-5C74E1963DE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ja-JP" altLang="en-US"/>
          </a:p>
        </p:txBody>
      </p:sp>
      <p:sp>
        <p:nvSpPr>
          <p:cNvPr id="4100" name="スライド番号プレースホルダー 3">
            <a:extLst>
              <a:ext uri="{FF2B5EF4-FFF2-40B4-BE49-F238E27FC236}">
                <a16:creationId xmlns:a16="http://schemas.microsoft.com/office/drawing/2014/main" id="{3C8A90BA-B236-211B-6CB6-EAF92054370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000">
                <a:solidFill>
                  <a:schemeClr val="tx1"/>
                </a:solidFill>
                <a:latin typeface="Arial" panose="020B0604020202020204" pitchFamily="34" charset="0"/>
                <a:ea typeface="ＭＳ Ｐゴシック" panose="020B0600070205080204" pitchFamily="50" charset="-128"/>
              </a:defRPr>
            </a:lvl1pPr>
            <a:lvl2pPr marL="742950" indent="-285750">
              <a:defRPr kumimoji="1" sz="2000">
                <a:solidFill>
                  <a:schemeClr val="tx1"/>
                </a:solidFill>
                <a:latin typeface="Arial" panose="020B0604020202020204" pitchFamily="34" charset="0"/>
                <a:ea typeface="ＭＳ Ｐゴシック" panose="020B0600070205080204" pitchFamily="50" charset="-128"/>
              </a:defRPr>
            </a:lvl2pPr>
            <a:lvl3pPr marL="1143000" indent="-228600">
              <a:defRPr kumimoji="1" sz="2000">
                <a:solidFill>
                  <a:schemeClr val="tx1"/>
                </a:solidFill>
                <a:latin typeface="Arial" panose="020B0604020202020204" pitchFamily="34" charset="0"/>
                <a:ea typeface="ＭＳ Ｐゴシック" panose="020B0600070205080204" pitchFamily="50" charset="-128"/>
              </a:defRPr>
            </a:lvl3pPr>
            <a:lvl4pPr marL="1600200" indent="-228600">
              <a:defRPr kumimoji="1" sz="2000">
                <a:solidFill>
                  <a:schemeClr val="tx1"/>
                </a:solidFill>
                <a:latin typeface="Arial" panose="020B0604020202020204" pitchFamily="34" charset="0"/>
                <a:ea typeface="ＭＳ Ｐゴシック" panose="020B0600070205080204" pitchFamily="50" charset="-128"/>
              </a:defRPr>
            </a:lvl4pPr>
            <a:lvl5pPr marL="2057400" indent="-228600">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2000">
                <a:solidFill>
                  <a:schemeClr val="tx1"/>
                </a:solidFill>
                <a:latin typeface="Arial" panose="020B0604020202020204" pitchFamily="34" charset="0"/>
                <a:ea typeface="ＭＳ Ｐゴシック" panose="020B0600070205080204" pitchFamily="50" charset="-128"/>
              </a:defRPr>
            </a:lvl9pPr>
          </a:lstStyle>
          <a:p>
            <a:fld id="{BF364B30-4974-4DD9-AA03-81AB80630F2A}" type="slidenum">
              <a:rPr lang="ja-JP" altLang="en-US" sz="1200" smtClean="0"/>
              <a:pPr/>
              <a:t>1</a:t>
            </a:fld>
            <a:endParaRPr lang="ja-JP" alt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3077289"/>
            <a:ext cx="5829300" cy="2123369"/>
          </a:xfrm>
        </p:spPr>
        <p:txBody>
          <a:bodyPr/>
          <a:lstStyle/>
          <a:p>
            <a:r>
              <a:rPr lang="ja-JP" altLang="en-US"/>
              <a:t>マスター タイトルの書式設定</a:t>
            </a:r>
          </a:p>
        </p:txBody>
      </p:sp>
      <p:sp>
        <p:nvSpPr>
          <p:cNvPr id="3" name="サブタイトル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p>
        </p:txBody>
      </p:sp>
      <p:sp>
        <p:nvSpPr>
          <p:cNvPr id="4" name="日付プレースホルダー 3">
            <a:extLst>
              <a:ext uri="{FF2B5EF4-FFF2-40B4-BE49-F238E27FC236}">
                <a16:creationId xmlns:a16="http://schemas.microsoft.com/office/drawing/2014/main" id="{E9DE52F4-35B5-E057-48F4-BFA71CD10BB1}"/>
              </a:ext>
            </a:extLst>
          </p:cNvPr>
          <p:cNvSpPr>
            <a:spLocks noGrp="1"/>
          </p:cNvSpPr>
          <p:nvPr>
            <p:ph type="dt" sz="half" idx="10"/>
          </p:nvPr>
        </p:nvSpPr>
        <p:spPr/>
        <p:txBody>
          <a:bodyPr/>
          <a:lstStyle>
            <a:lvl1pPr>
              <a:defRPr/>
            </a:lvl1pPr>
          </a:lstStyle>
          <a:p>
            <a:pPr>
              <a:defRPr/>
            </a:pPr>
            <a:endParaRPr lang="en-US" altLang="ja-JP"/>
          </a:p>
        </p:txBody>
      </p:sp>
      <p:sp>
        <p:nvSpPr>
          <p:cNvPr id="5" name="フッター プレースホルダー 4">
            <a:extLst>
              <a:ext uri="{FF2B5EF4-FFF2-40B4-BE49-F238E27FC236}">
                <a16:creationId xmlns:a16="http://schemas.microsoft.com/office/drawing/2014/main" id="{8DEF7370-7F1B-25D9-9C30-6E2DF9E093E7}"/>
              </a:ext>
            </a:extLst>
          </p:cNvPr>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ー 5">
            <a:extLst>
              <a:ext uri="{FF2B5EF4-FFF2-40B4-BE49-F238E27FC236}">
                <a16:creationId xmlns:a16="http://schemas.microsoft.com/office/drawing/2014/main" id="{FFC55E15-251F-3F97-B07E-32CB37449D57}"/>
              </a:ext>
            </a:extLst>
          </p:cNvPr>
          <p:cNvSpPr>
            <a:spLocks noGrp="1"/>
          </p:cNvSpPr>
          <p:nvPr>
            <p:ph type="sldNum" sz="quarter" idx="12"/>
          </p:nvPr>
        </p:nvSpPr>
        <p:spPr/>
        <p:txBody>
          <a:bodyPr/>
          <a:lstStyle>
            <a:lvl1pPr>
              <a:defRPr/>
            </a:lvl1pPr>
          </a:lstStyle>
          <a:p>
            <a:pPr>
              <a:defRPr/>
            </a:pPr>
            <a:fld id="{C8C9F942-6391-4A0C-8711-52823598272A}" type="slidenum">
              <a:rPr lang="en-US" altLang="ja-JP"/>
              <a:pPr>
                <a:defRPr/>
              </a:pPr>
              <a:t>‹#›</a:t>
            </a:fld>
            <a:endParaRPr lang="en-US" altLang="ja-JP"/>
          </a:p>
        </p:txBody>
      </p:sp>
    </p:spTree>
    <p:extLst>
      <p:ext uri="{BB962C8B-B14F-4D97-AF65-F5344CB8AC3E}">
        <p14:creationId xmlns:p14="http://schemas.microsoft.com/office/powerpoint/2010/main" val="2565143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a:extLst>
              <a:ext uri="{FF2B5EF4-FFF2-40B4-BE49-F238E27FC236}">
                <a16:creationId xmlns:a16="http://schemas.microsoft.com/office/drawing/2014/main" id="{27EEA83C-A926-BBCE-8C7E-D3526E52B741}"/>
              </a:ext>
            </a:extLst>
          </p:cNvPr>
          <p:cNvSpPr>
            <a:spLocks noGrp="1"/>
          </p:cNvSpPr>
          <p:nvPr>
            <p:ph type="dt" sz="half" idx="10"/>
          </p:nvPr>
        </p:nvSpPr>
        <p:spPr/>
        <p:txBody>
          <a:bodyPr/>
          <a:lstStyle>
            <a:lvl1pPr>
              <a:defRPr/>
            </a:lvl1pPr>
          </a:lstStyle>
          <a:p>
            <a:pPr>
              <a:defRPr/>
            </a:pPr>
            <a:endParaRPr lang="en-US" altLang="ja-JP"/>
          </a:p>
        </p:txBody>
      </p:sp>
      <p:sp>
        <p:nvSpPr>
          <p:cNvPr id="5" name="フッター プレースホルダー 4">
            <a:extLst>
              <a:ext uri="{FF2B5EF4-FFF2-40B4-BE49-F238E27FC236}">
                <a16:creationId xmlns:a16="http://schemas.microsoft.com/office/drawing/2014/main" id="{4AD0FE6E-5220-C326-56BE-7104F76C7F45}"/>
              </a:ext>
            </a:extLst>
          </p:cNvPr>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ー 5">
            <a:extLst>
              <a:ext uri="{FF2B5EF4-FFF2-40B4-BE49-F238E27FC236}">
                <a16:creationId xmlns:a16="http://schemas.microsoft.com/office/drawing/2014/main" id="{27BE0557-949C-50EA-9BB6-EE57EBBC5EE5}"/>
              </a:ext>
            </a:extLst>
          </p:cNvPr>
          <p:cNvSpPr>
            <a:spLocks noGrp="1"/>
          </p:cNvSpPr>
          <p:nvPr>
            <p:ph type="sldNum" sz="quarter" idx="12"/>
          </p:nvPr>
        </p:nvSpPr>
        <p:spPr/>
        <p:txBody>
          <a:bodyPr/>
          <a:lstStyle>
            <a:lvl1pPr>
              <a:defRPr/>
            </a:lvl1pPr>
          </a:lstStyle>
          <a:p>
            <a:pPr>
              <a:defRPr/>
            </a:pPr>
            <a:fld id="{F6753EC9-30E7-4F0B-91C8-3BFCB6314515}" type="slidenum">
              <a:rPr lang="en-US" altLang="ja-JP"/>
              <a:pPr>
                <a:defRPr/>
              </a:pPr>
              <a:t>‹#›</a:t>
            </a:fld>
            <a:endParaRPr lang="en-US" altLang="ja-JP"/>
          </a:p>
        </p:txBody>
      </p:sp>
    </p:spTree>
    <p:extLst>
      <p:ext uri="{BB962C8B-B14F-4D97-AF65-F5344CB8AC3E}">
        <p14:creationId xmlns:p14="http://schemas.microsoft.com/office/powerpoint/2010/main" val="9365918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3729037" y="573264"/>
            <a:ext cx="1157288" cy="12208228"/>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257175" y="573264"/>
            <a:ext cx="3357563" cy="1220822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a:extLst>
              <a:ext uri="{FF2B5EF4-FFF2-40B4-BE49-F238E27FC236}">
                <a16:creationId xmlns:a16="http://schemas.microsoft.com/office/drawing/2014/main" id="{60AA1B20-2F60-F93B-15D9-E611515676CC}"/>
              </a:ext>
            </a:extLst>
          </p:cNvPr>
          <p:cNvSpPr>
            <a:spLocks noGrp="1"/>
          </p:cNvSpPr>
          <p:nvPr>
            <p:ph type="dt" sz="half" idx="10"/>
          </p:nvPr>
        </p:nvSpPr>
        <p:spPr/>
        <p:txBody>
          <a:bodyPr/>
          <a:lstStyle>
            <a:lvl1pPr>
              <a:defRPr/>
            </a:lvl1pPr>
          </a:lstStyle>
          <a:p>
            <a:pPr>
              <a:defRPr/>
            </a:pPr>
            <a:endParaRPr lang="en-US" altLang="ja-JP"/>
          </a:p>
        </p:txBody>
      </p:sp>
      <p:sp>
        <p:nvSpPr>
          <p:cNvPr id="5" name="フッター プレースホルダー 4">
            <a:extLst>
              <a:ext uri="{FF2B5EF4-FFF2-40B4-BE49-F238E27FC236}">
                <a16:creationId xmlns:a16="http://schemas.microsoft.com/office/drawing/2014/main" id="{61936DD4-B7D3-F213-FAA7-8CE71F8E61C2}"/>
              </a:ext>
            </a:extLst>
          </p:cNvPr>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ー 5">
            <a:extLst>
              <a:ext uri="{FF2B5EF4-FFF2-40B4-BE49-F238E27FC236}">
                <a16:creationId xmlns:a16="http://schemas.microsoft.com/office/drawing/2014/main" id="{8D0570C4-DE6E-BC0B-B958-53CBAD6B4BFE}"/>
              </a:ext>
            </a:extLst>
          </p:cNvPr>
          <p:cNvSpPr>
            <a:spLocks noGrp="1"/>
          </p:cNvSpPr>
          <p:nvPr>
            <p:ph type="sldNum" sz="quarter" idx="12"/>
          </p:nvPr>
        </p:nvSpPr>
        <p:spPr/>
        <p:txBody>
          <a:bodyPr/>
          <a:lstStyle>
            <a:lvl1pPr>
              <a:defRPr/>
            </a:lvl1pPr>
          </a:lstStyle>
          <a:p>
            <a:pPr>
              <a:defRPr/>
            </a:pPr>
            <a:fld id="{5765DF53-9E9E-4EB2-8E6D-9E8914E12171}" type="slidenum">
              <a:rPr lang="en-US" altLang="ja-JP"/>
              <a:pPr>
                <a:defRPr/>
              </a:pPr>
              <a:t>‹#›</a:t>
            </a:fld>
            <a:endParaRPr lang="en-US" altLang="ja-JP"/>
          </a:p>
        </p:txBody>
      </p:sp>
    </p:spTree>
    <p:extLst>
      <p:ext uri="{BB962C8B-B14F-4D97-AF65-F5344CB8AC3E}">
        <p14:creationId xmlns:p14="http://schemas.microsoft.com/office/powerpoint/2010/main" val="19691361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OverTx">
  <p:cSld name="タイトル、2 つのコンテンツ (横)、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6876"/>
            <a:ext cx="6172200" cy="1651000"/>
          </a:xfrm>
        </p:spPr>
        <p:txBody>
          <a:bodyPr/>
          <a:lstStyle/>
          <a:p>
            <a:r>
              <a:rPr lang="ja-JP" altLang="en-US"/>
              <a:t>マスター タイトルの書式設定</a:t>
            </a:r>
          </a:p>
        </p:txBody>
      </p:sp>
      <p:sp>
        <p:nvSpPr>
          <p:cNvPr id="3" name="コンテンツ プレースホルダー 2"/>
          <p:cNvSpPr>
            <a:spLocks noGrp="1"/>
          </p:cNvSpPr>
          <p:nvPr>
            <p:ph sz="quarter" idx="1"/>
          </p:nvPr>
        </p:nvSpPr>
        <p:spPr>
          <a:xfrm>
            <a:off x="342900" y="2311401"/>
            <a:ext cx="3009900" cy="31924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quarter" idx="2"/>
          </p:nvPr>
        </p:nvSpPr>
        <p:spPr>
          <a:xfrm>
            <a:off x="3505200" y="2311401"/>
            <a:ext cx="3009900" cy="31924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half" idx="3"/>
          </p:nvPr>
        </p:nvSpPr>
        <p:spPr>
          <a:xfrm>
            <a:off x="342900" y="5656262"/>
            <a:ext cx="6172200" cy="319246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日付プレースホルダー 3">
            <a:extLst>
              <a:ext uri="{FF2B5EF4-FFF2-40B4-BE49-F238E27FC236}">
                <a16:creationId xmlns:a16="http://schemas.microsoft.com/office/drawing/2014/main" id="{ECD463F8-2808-7206-E278-A8FEC839F781}"/>
              </a:ext>
            </a:extLst>
          </p:cNvPr>
          <p:cNvSpPr>
            <a:spLocks noGrp="1"/>
          </p:cNvSpPr>
          <p:nvPr>
            <p:ph type="dt" sz="half" idx="10"/>
          </p:nvPr>
        </p:nvSpPr>
        <p:spPr/>
        <p:txBody>
          <a:bodyPr/>
          <a:lstStyle>
            <a:lvl1pPr>
              <a:defRPr/>
            </a:lvl1pPr>
          </a:lstStyle>
          <a:p>
            <a:pPr>
              <a:defRPr/>
            </a:pPr>
            <a:endParaRPr lang="en-US" altLang="ja-JP"/>
          </a:p>
        </p:txBody>
      </p:sp>
      <p:sp>
        <p:nvSpPr>
          <p:cNvPr id="7" name="フッター プレースホルダー 4">
            <a:extLst>
              <a:ext uri="{FF2B5EF4-FFF2-40B4-BE49-F238E27FC236}">
                <a16:creationId xmlns:a16="http://schemas.microsoft.com/office/drawing/2014/main" id="{2362516E-D74A-B982-E348-04A69AD86A47}"/>
              </a:ext>
            </a:extLst>
          </p:cNvPr>
          <p:cNvSpPr>
            <a:spLocks noGrp="1"/>
          </p:cNvSpPr>
          <p:nvPr>
            <p:ph type="ftr" sz="quarter" idx="11"/>
          </p:nvPr>
        </p:nvSpPr>
        <p:spPr/>
        <p:txBody>
          <a:bodyPr/>
          <a:lstStyle>
            <a:lvl1pPr>
              <a:defRPr/>
            </a:lvl1pPr>
          </a:lstStyle>
          <a:p>
            <a:pPr>
              <a:defRPr/>
            </a:pPr>
            <a:endParaRPr lang="en-US" altLang="ja-JP"/>
          </a:p>
        </p:txBody>
      </p:sp>
      <p:sp>
        <p:nvSpPr>
          <p:cNvPr id="8" name="スライド番号プレースホルダー 5">
            <a:extLst>
              <a:ext uri="{FF2B5EF4-FFF2-40B4-BE49-F238E27FC236}">
                <a16:creationId xmlns:a16="http://schemas.microsoft.com/office/drawing/2014/main" id="{B18F5812-A776-3476-62C9-6C2419FE134A}"/>
              </a:ext>
            </a:extLst>
          </p:cNvPr>
          <p:cNvSpPr>
            <a:spLocks noGrp="1"/>
          </p:cNvSpPr>
          <p:nvPr>
            <p:ph type="sldNum" sz="quarter" idx="12"/>
          </p:nvPr>
        </p:nvSpPr>
        <p:spPr/>
        <p:txBody>
          <a:bodyPr/>
          <a:lstStyle>
            <a:lvl1pPr>
              <a:defRPr/>
            </a:lvl1pPr>
          </a:lstStyle>
          <a:p>
            <a:pPr>
              <a:defRPr/>
            </a:pPr>
            <a:fld id="{46D779A4-691B-468E-8F67-CD39E4751B92}" type="slidenum">
              <a:rPr lang="en-US" altLang="ja-JP"/>
              <a:pPr>
                <a:defRPr/>
              </a:pPr>
              <a:t>‹#›</a:t>
            </a:fld>
            <a:endParaRPr lang="en-US" altLang="ja-JP"/>
          </a:p>
        </p:txBody>
      </p:sp>
    </p:spTree>
    <p:extLst>
      <p:ext uri="{BB962C8B-B14F-4D97-AF65-F5344CB8AC3E}">
        <p14:creationId xmlns:p14="http://schemas.microsoft.com/office/powerpoint/2010/main" val="28163649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a:extLst>
              <a:ext uri="{FF2B5EF4-FFF2-40B4-BE49-F238E27FC236}">
                <a16:creationId xmlns:a16="http://schemas.microsoft.com/office/drawing/2014/main" id="{4B9C4365-463C-F322-467B-764B0A26B611}"/>
              </a:ext>
            </a:extLst>
          </p:cNvPr>
          <p:cNvSpPr>
            <a:spLocks noGrp="1"/>
          </p:cNvSpPr>
          <p:nvPr>
            <p:ph type="dt" sz="half" idx="10"/>
          </p:nvPr>
        </p:nvSpPr>
        <p:spPr/>
        <p:txBody>
          <a:bodyPr/>
          <a:lstStyle>
            <a:lvl1pPr>
              <a:defRPr/>
            </a:lvl1pPr>
          </a:lstStyle>
          <a:p>
            <a:pPr>
              <a:defRPr/>
            </a:pPr>
            <a:endParaRPr lang="en-US" altLang="ja-JP"/>
          </a:p>
        </p:txBody>
      </p:sp>
      <p:sp>
        <p:nvSpPr>
          <p:cNvPr id="5" name="フッター プレースホルダー 4">
            <a:extLst>
              <a:ext uri="{FF2B5EF4-FFF2-40B4-BE49-F238E27FC236}">
                <a16:creationId xmlns:a16="http://schemas.microsoft.com/office/drawing/2014/main" id="{258248BA-AFA6-8E02-9D26-C002AA286E39}"/>
              </a:ext>
            </a:extLst>
          </p:cNvPr>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ー 5">
            <a:extLst>
              <a:ext uri="{FF2B5EF4-FFF2-40B4-BE49-F238E27FC236}">
                <a16:creationId xmlns:a16="http://schemas.microsoft.com/office/drawing/2014/main" id="{BF4D1105-757D-9A5E-D625-A3EF3E5C51D3}"/>
              </a:ext>
            </a:extLst>
          </p:cNvPr>
          <p:cNvSpPr>
            <a:spLocks noGrp="1"/>
          </p:cNvSpPr>
          <p:nvPr>
            <p:ph type="sldNum" sz="quarter" idx="12"/>
          </p:nvPr>
        </p:nvSpPr>
        <p:spPr/>
        <p:txBody>
          <a:bodyPr/>
          <a:lstStyle>
            <a:lvl1pPr>
              <a:defRPr/>
            </a:lvl1pPr>
          </a:lstStyle>
          <a:p>
            <a:pPr>
              <a:defRPr/>
            </a:pPr>
            <a:fld id="{FD4BFB6F-C444-4ED2-8E4C-6321AC453A39}" type="slidenum">
              <a:rPr lang="en-US" altLang="ja-JP"/>
              <a:pPr>
                <a:defRPr/>
              </a:pPr>
              <a:t>‹#›</a:t>
            </a:fld>
            <a:endParaRPr lang="en-US" altLang="ja-JP"/>
          </a:p>
        </p:txBody>
      </p:sp>
    </p:spTree>
    <p:extLst>
      <p:ext uri="{BB962C8B-B14F-4D97-AF65-F5344CB8AC3E}">
        <p14:creationId xmlns:p14="http://schemas.microsoft.com/office/powerpoint/2010/main" val="19001552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6365524"/>
            <a:ext cx="5829300" cy="1967442"/>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541735" y="4198593"/>
            <a:ext cx="5829300" cy="21669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日付プレースホルダー 3">
            <a:extLst>
              <a:ext uri="{FF2B5EF4-FFF2-40B4-BE49-F238E27FC236}">
                <a16:creationId xmlns:a16="http://schemas.microsoft.com/office/drawing/2014/main" id="{EB572BA7-D627-FF00-C628-3E8361CD2E04}"/>
              </a:ext>
            </a:extLst>
          </p:cNvPr>
          <p:cNvSpPr>
            <a:spLocks noGrp="1"/>
          </p:cNvSpPr>
          <p:nvPr>
            <p:ph type="dt" sz="half" idx="10"/>
          </p:nvPr>
        </p:nvSpPr>
        <p:spPr/>
        <p:txBody>
          <a:bodyPr/>
          <a:lstStyle>
            <a:lvl1pPr>
              <a:defRPr/>
            </a:lvl1pPr>
          </a:lstStyle>
          <a:p>
            <a:pPr>
              <a:defRPr/>
            </a:pPr>
            <a:endParaRPr lang="en-US" altLang="ja-JP"/>
          </a:p>
        </p:txBody>
      </p:sp>
      <p:sp>
        <p:nvSpPr>
          <p:cNvPr id="5" name="フッター プレースホルダー 4">
            <a:extLst>
              <a:ext uri="{FF2B5EF4-FFF2-40B4-BE49-F238E27FC236}">
                <a16:creationId xmlns:a16="http://schemas.microsoft.com/office/drawing/2014/main" id="{8A8DF21E-FC23-C10D-3346-74A1C5E39FB5}"/>
              </a:ext>
            </a:extLst>
          </p:cNvPr>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ー 5">
            <a:extLst>
              <a:ext uri="{FF2B5EF4-FFF2-40B4-BE49-F238E27FC236}">
                <a16:creationId xmlns:a16="http://schemas.microsoft.com/office/drawing/2014/main" id="{42DABF8F-9624-C365-A49A-EF7B5767F90D}"/>
              </a:ext>
            </a:extLst>
          </p:cNvPr>
          <p:cNvSpPr>
            <a:spLocks noGrp="1"/>
          </p:cNvSpPr>
          <p:nvPr>
            <p:ph type="sldNum" sz="quarter" idx="12"/>
          </p:nvPr>
        </p:nvSpPr>
        <p:spPr/>
        <p:txBody>
          <a:bodyPr/>
          <a:lstStyle>
            <a:lvl1pPr>
              <a:defRPr/>
            </a:lvl1pPr>
          </a:lstStyle>
          <a:p>
            <a:pPr>
              <a:defRPr/>
            </a:pPr>
            <a:fld id="{8EC37760-E28E-4BF3-8AEA-24D3859EC97F}" type="slidenum">
              <a:rPr lang="en-US" altLang="ja-JP"/>
              <a:pPr>
                <a:defRPr/>
              </a:pPr>
              <a:t>‹#›</a:t>
            </a:fld>
            <a:endParaRPr lang="en-US" altLang="ja-JP"/>
          </a:p>
        </p:txBody>
      </p:sp>
    </p:spTree>
    <p:extLst>
      <p:ext uri="{BB962C8B-B14F-4D97-AF65-F5344CB8AC3E}">
        <p14:creationId xmlns:p14="http://schemas.microsoft.com/office/powerpoint/2010/main" val="17020794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257176" y="3338697"/>
            <a:ext cx="2257425" cy="944280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2628902" y="3338697"/>
            <a:ext cx="2257425" cy="944280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3">
            <a:extLst>
              <a:ext uri="{FF2B5EF4-FFF2-40B4-BE49-F238E27FC236}">
                <a16:creationId xmlns:a16="http://schemas.microsoft.com/office/drawing/2014/main" id="{423F1D09-33BF-FEDB-3925-D3EAA5AF91C2}"/>
              </a:ext>
            </a:extLst>
          </p:cNvPr>
          <p:cNvSpPr>
            <a:spLocks noGrp="1"/>
          </p:cNvSpPr>
          <p:nvPr>
            <p:ph type="dt" sz="half" idx="10"/>
          </p:nvPr>
        </p:nvSpPr>
        <p:spPr/>
        <p:txBody>
          <a:bodyPr/>
          <a:lstStyle>
            <a:lvl1pPr>
              <a:defRPr/>
            </a:lvl1pPr>
          </a:lstStyle>
          <a:p>
            <a:pPr>
              <a:defRPr/>
            </a:pPr>
            <a:endParaRPr lang="en-US" altLang="ja-JP"/>
          </a:p>
        </p:txBody>
      </p:sp>
      <p:sp>
        <p:nvSpPr>
          <p:cNvPr id="6" name="フッター プレースホルダー 4">
            <a:extLst>
              <a:ext uri="{FF2B5EF4-FFF2-40B4-BE49-F238E27FC236}">
                <a16:creationId xmlns:a16="http://schemas.microsoft.com/office/drawing/2014/main" id="{D12765E8-A868-2256-D827-7A83779B7135}"/>
              </a:ext>
            </a:extLst>
          </p:cNvPr>
          <p:cNvSpPr>
            <a:spLocks noGrp="1"/>
          </p:cNvSpPr>
          <p:nvPr>
            <p:ph type="ftr" sz="quarter" idx="11"/>
          </p:nvPr>
        </p:nvSpPr>
        <p:spPr/>
        <p:txBody>
          <a:bodyPr/>
          <a:lstStyle>
            <a:lvl1pPr>
              <a:defRPr/>
            </a:lvl1pPr>
          </a:lstStyle>
          <a:p>
            <a:pPr>
              <a:defRPr/>
            </a:pPr>
            <a:endParaRPr lang="en-US" altLang="ja-JP"/>
          </a:p>
        </p:txBody>
      </p:sp>
      <p:sp>
        <p:nvSpPr>
          <p:cNvPr id="7" name="スライド番号プレースホルダー 5">
            <a:extLst>
              <a:ext uri="{FF2B5EF4-FFF2-40B4-BE49-F238E27FC236}">
                <a16:creationId xmlns:a16="http://schemas.microsoft.com/office/drawing/2014/main" id="{6FF7324A-AD94-B0EC-F0F6-F0F109E71010}"/>
              </a:ext>
            </a:extLst>
          </p:cNvPr>
          <p:cNvSpPr>
            <a:spLocks noGrp="1"/>
          </p:cNvSpPr>
          <p:nvPr>
            <p:ph type="sldNum" sz="quarter" idx="12"/>
          </p:nvPr>
        </p:nvSpPr>
        <p:spPr/>
        <p:txBody>
          <a:bodyPr/>
          <a:lstStyle>
            <a:lvl1pPr>
              <a:defRPr/>
            </a:lvl1pPr>
          </a:lstStyle>
          <a:p>
            <a:pPr>
              <a:defRPr/>
            </a:pPr>
            <a:fld id="{77F34A10-26BB-4A1D-B0B1-A416B0E0669A}" type="slidenum">
              <a:rPr lang="en-US" altLang="ja-JP"/>
              <a:pPr>
                <a:defRPr/>
              </a:pPr>
              <a:t>‹#›</a:t>
            </a:fld>
            <a:endParaRPr lang="en-US" altLang="ja-JP"/>
          </a:p>
        </p:txBody>
      </p:sp>
    </p:spTree>
    <p:extLst>
      <p:ext uri="{BB962C8B-B14F-4D97-AF65-F5344CB8AC3E}">
        <p14:creationId xmlns:p14="http://schemas.microsoft.com/office/powerpoint/2010/main" val="36127489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6699"/>
            <a:ext cx="6172200" cy="1651000"/>
          </a:xfrm>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342902" y="2217385"/>
            <a:ext cx="303014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342902" y="3141486"/>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3483774" y="2217385"/>
            <a:ext cx="303133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3483774" y="3141486"/>
            <a:ext cx="303133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3">
            <a:extLst>
              <a:ext uri="{FF2B5EF4-FFF2-40B4-BE49-F238E27FC236}">
                <a16:creationId xmlns:a16="http://schemas.microsoft.com/office/drawing/2014/main" id="{F5E0C0DC-8287-AF63-B944-8377036B5CC6}"/>
              </a:ext>
            </a:extLst>
          </p:cNvPr>
          <p:cNvSpPr>
            <a:spLocks noGrp="1"/>
          </p:cNvSpPr>
          <p:nvPr>
            <p:ph type="dt" sz="half" idx="10"/>
          </p:nvPr>
        </p:nvSpPr>
        <p:spPr/>
        <p:txBody>
          <a:bodyPr/>
          <a:lstStyle>
            <a:lvl1pPr>
              <a:defRPr/>
            </a:lvl1pPr>
          </a:lstStyle>
          <a:p>
            <a:pPr>
              <a:defRPr/>
            </a:pPr>
            <a:endParaRPr lang="en-US" altLang="ja-JP"/>
          </a:p>
        </p:txBody>
      </p:sp>
      <p:sp>
        <p:nvSpPr>
          <p:cNvPr id="8" name="フッター プレースホルダー 4">
            <a:extLst>
              <a:ext uri="{FF2B5EF4-FFF2-40B4-BE49-F238E27FC236}">
                <a16:creationId xmlns:a16="http://schemas.microsoft.com/office/drawing/2014/main" id="{AE642EB0-6FC7-71D0-AF14-AA2DB97C7214}"/>
              </a:ext>
            </a:extLst>
          </p:cNvPr>
          <p:cNvSpPr>
            <a:spLocks noGrp="1"/>
          </p:cNvSpPr>
          <p:nvPr>
            <p:ph type="ftr" sz="quarter" idx="11"/>
          </p:nvPr>
        </p:nvSpPr>
        <p:spPr/>
        <p:txBody>
          <a:bodyPr/>
          <a:lstStyle>
            <a:lvl1pPr>
              <a:defRPr/>
            </a:lvl1pPr>
          </a:lstStyle>
          <a:p>
            <a:pPr>
              <a:defRPr/>
            </a:pPr>
            <a:endParaRPr lang="en-US" altLang="ja-JP"/>
          </a:p>
        </p:txBody>
      </p:sp>
      <p:sp>
        <p:nvSpPr>
          <p:cNvPr id="9" name="スライド番号プレースホルダー 5">
            <a:extLst>
              <a:ext uri="{FF2B5EF4-FFF2-40B4-BE49-F238E27FC236}">
                <a16:creationId xmlns:a16="http://schemas.microsoft.com/office/drawing/2014/main" id="{24DF0F9B-689C-2431-EFB5-19EC35EBF0EB}"/>
              </a:ext>
            </a:extLst>
          </p:cNvPr>
          <p:cNvSpPr>
            <a:spLocks noGrp="1"/>
          </p:cNvSpPr>
          <p:nvPr>
            <p:ph type="sldNum" sz="quarter" idx="12"/>
          </p:nvPr>
        </p:nvSpPr>
        <p:spPr/>
        <p:txBody>
          <a:bodyPr/>
          <a:lstStyle>
            <a:lvl1pPr>
              <a:defRPr/>
            </a:lvl1pPr>
          </a:lstStyle>
          <a:p>
            <a:pPr>
              <a:defRPr/>
            </a:pPr>
            <a:fld id="{71610F14-FF6B-494D-BBC8-5945C5823068}" type="slidenum">
              <a:rPr lang="en-US" altLang="ja-JP"/>
              <a:pPr>
                <a:defRPr/>
              </a:pPr>
              <a:t>‹#›</a:t>
            </a:fld>
            <a:endParaRPr lang="en-US" altLang="ja-JP"/>
          </a:p>
        </p:txBody>
      </p:sp>
    </p:spTree>
    <p:extLst>
      <p:ext uri="{BB962C8B-B14F-4D97-AF65-F5344CB8AC3E}">
        <p14:creationId xmlns:p14="http://schemas.microsoft.com/office/powerpoint/2010/main" val="13304962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3">
            <a:extLst>
              <a:ext uri="{FF2B5EF4-FFF2-40B4-BE49-F238E27FC236}">
                <a16:creationId xmlns:a16="http://schemas.microsoft.com/office/drawing/2014/main" id="{01A340CF-C40D-4107-0071-CB5B9534A259}"/>
              </a:ext>
            </a:extLst>
          </p:cNvPr>
          <p:cNvSpPr>
            <a:spLocks noGrp="1"/>
          </p:cNvSpPr>
          <p:nvPr>
            <p:ph type="dt" sz="half" idx="10"/>
          </p:nvPr>
        </p:nvSpPr>
        <p:spPr/>
        <p:txBody>
          <a:bodyPr/>
          <a:lstStyle>
            <a:lvl1pPr>
              <a:defRPr/>
            </a:lvl1pPr>
          </a:lstStyle>
          <a:p>
            <a:pPr>
              <a:defRPr/>
            </a:pPr>
            <a:endParaRPr lang="en-US" altLang="ja-JP"/>
          </a:p>
        </p:txBody>
      </p:sp>
      <p:sp>
        <p:nvSpPr>
          <p:cNvPr id="4" name="フッター プレースホルダー 4">
            <a:extLst>
              <a:ext uri="{FF2B5EF4-FFF2-40B4-BE49-F238E27FC236}">
                <a16:creationId xmlns:a16="http://schemas.microsoft.com/office/drawing/2014/main" id="{FB61CF33-8522-C1EE-C8E7-CC3A2E7C5CF0}"/>
              </a:ext>
            </a:extLst>
          </p:cNvPr>
          <p:cNvSpPr>
            <a:spLocks noGrp="1"/>
          </p:cNvSpPr>
          <p:nvPr>
            <p:ph type="ftr" sz="quarter" idx="11"/>
          </p:nvPr>
        </p:nvSpPr>
        <p:spPr/>
        <p:txBody>
          <a:bodyPr/>
          <a:lstStyle>
            <a:lvl1pPr>
              <a:defRPr/>
            </a:lvl1pPr>
          </a:lstStyle>
          <a:p>
            <a:pPr>
              <a:defRPr/>
            </a:pPr>
            <a:endParaRPr lang="en-US" altLang="ja-JP"/>
          </a:p>
        </p:txBody>
      </p:sp>
      <p:sp>
        <p:nvSpPr>
          <p:cNvPr id="5" name="スライド番号プレースホルダー 5">
            <a:extLst>
              <a:ext uri="{FF2B5EF4-FFF2-40B4-BE49-F238E27FC236}">
                <a16:creationId xmlns:a16="http://schemas.microsoft.com/office/drawing/2014/main" id="{2BF37BC1-4E2F-8E3D-2A0B-D0A56FE51134}"/>
              </a:ext>
            </a:extLst>
          </p:cNvPr>
          <p:cNvSpPr>
            <a:spLocks noGrp="1"/>
          </p:cNvSpPr>
          <p:nvPr>
            <p:ph type="sldNum" sz="quarter" idx="12"/>
          </p:nvPr>
        </p:nvSpPr>
        <p:spPr/>
        <p:txBody>
          <a:bodyPr/>
          <a:lstStyle>
            <a:lvl1pPr>
              <a:defRPr/>
            </a:lvl1pPr>
          </a:lstStyle>
          <a:p>
            <a:pPr>
              <a:defRPr/>
            </a:pPr>
            <a:fld id="{132F527B-3955-4921-8271-CDE639084501}" type="slidenum">
              <a:rPr lang="en-US" altLang="ja-JP"/>
              <a:pPr>
                <a:defRPr/>
              </a:pPr>
              <a:t>‹#›</a:t>
            </a:fld>
            <a:endParaRPr lang="en-US" altLang="ja-JP"/>
          </a:p>
        </p:txBody>
      </p:sp>
    </p:spTree>
    <p:extLst>
      <p:ext uri="{BB962C8B-B14F-4D97-AF65-F5344CB8AC3E}">
        <p14:creationId xmlns:p14="http://schemas.microsoft.com/office/powerpoint/2010/main" val="23223159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3">
            <a:extLst>
              <a:ext uri="{FF2B5EF4-FFF2-40B4-BE49-F238E27FC236}">
                <a16:creationId xmlns:a16="http://schemas.microsoft.com/office/drawing/2014/main" id="{A9EDE1A2-32FB-4BF7-048B-E7A17B2C258E}"/>
              </a:ext>
            </a:extLst>
          </p:cNvPr>
          <p:cNvSpPr>
            <a:spLocks noGrp="1"/>
          </p:cNvSpPr>
          <p:nvPr>
            <p:ph type="dt" sz="half" idx="10"/>
          </p:nvPr>
        </p:nvSpPr>
        <p:spPr/>
        <p:txBody>
          <a:bodyPr/>
          <a:lstStyle>
            <a:lvl1pPr>
              <a:defRPr/>
            </a:lvl1pPr>
          </a:lstStyle>
          <a:p>
            <a:pPr>
              <a:defRPr/>
            </a:pPr>
            <a:endParaRPr lang="en-US" altLang="ja-JP"/>
          </a:p>
        </p:txBody>
      </p:sp>
      <p:sp>
        <p:nvSpPr>
          <p:cNvPr id="3" name="フッター プレースホルダー 4">
            <a:extLst>
              <a:ext uri="{FF2B5EF4-FFF2-40B4-BE49-F238E27FC236}">
                <a16:creationId xmlns:a16="http://schemas.microsoft.com/office/drawing/2014/main" id="{278AD44B-2011-85EB-0D27-02088F12A262}"/>
              </a:ext>
            </a:extLst>
          </p:cNvPr>
          <p:cNvSpPr>
            <a:spLocks noGrp="1"/>
          </p:cNvSpPr>
          <p:nvPr>
            <p:ph type="ftr" sz="quarter" idx="11"/>
          </p:nvPr>
        </p:nvSpPr>
        <p:spPr/>
        <p:txBody>
          <a:bodyPr/>
          <a:lstStyle>
            <a:lvl1pPr>
              <a:defRPr/>
            </a:lvl1pPr>
          </a:lstStyle>
          <a:p>
            <a:pPr>
              <a:defRPr/>
            </a:pPr>
            <a:endParaRPr lang="en-US" altLang="ja-JP"/>
          </a:p>
        </p:txBody>
      </p:sp>
      <p:sp>
        <p:nvSpPr>
          <p:cNvPr id="4" name="スライド番号プレースホルダー 5">
            <a:extLst>
              <a:ext uri="{FF2B5EF4-FFF2-40B4-BE49-F238E27FC236}">
                <a16:creationId xmlns:a16="http://schemas.microsoft.com/office/drawing/2014/main" id="{2FED339F-7128-780E-6698-DB74C6C89337}"/>
              </a:ext>
            </a:extLst>
          </p:cNvPr>
          <p:cNvSpPr>
            <a:spLocks noGrp="1"/>
          </p:cNvSpPr>
          <p:nvPr>
            <p:ph type="sldNum" sz="quarter" idx="12"/>
          </p:nvPr>
        </p:nvSpPr>
        <p:spPr/>
        <p:txBody>
          <a:bodyPr/>
          <a:lstStyle>
            <a:lvl1pPr>
              <a:defRPr/>
            </a:lvl1pPr>
          </a:lstStyle>
          <a:p>
            <a:pPr>
              <a:defRPr/>
            </a:pPr>
            <a:fld id="{467DEE79-1F9C-4A90-9065-D18F3917B136}" type="slidenum">
              <a:rPr lang="en-US" altLang="ja-JP"/>
              <a:pPr>
                <a:defRPr/>
              </a:pPr>
              <a:t>‹#›</a:t>
            </a:fld>
            <a:endParaRPr lang="en-US" altLang="ja-JP"/>
          </a:p>
        </p:txBody>
      </p:sp>
    </p:spTree>
    <p:extLst>
      <p:ext uri="{BB962C8B-B14F-4D97-AF65-F5344CB8AC3E}">
        <p14:creationId xmlns:p14="http://schemas.microsoft.com/office/powerpoint/2010/main" val="31975552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5" y="394405"/>
            <a:ext cx="2256235" cy="1678517"/>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2681292" y="394413"/>
            <a:ext cx="3833813"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342905" y="2072924"/>
            <a:ext cx="2256235"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3">
            <a:extLst>
              <a:ext uri="{FF2B5EF4-FFF2-40B4-BE49-F238E27FC236}">
                <a16:creationId xmlns:a16="http://schemas.microsoft.com/office/drawing/2014/main" id="{04DEC9F4-21FA-EEC7-333B-4373BD600591}"/>
              </a:ext>
            </a:extLst>
          </p:cNvPr>
          <p:cNvSpPr>
            <a:spLocks noGrp="1"/>
          </p:cNvSpPr>
          <p:nvPr>
            <p:ph type="dt" sz="half" idx="10"/>
          </p:nvPr>
        </p:nvSpPr>
        <p:spPr/>
        <p:txBody>
          <a:bodyPr/>
          <a:lstStyle>
            <a:lvl1pPr>
              <a:defRPr/>
            </a:lvl1pPr>
          </a:lstStyle>
          <a:p>
            <a:pPr>
              <a:defRPr/>
            </a:pPr>
            <a:endParaRPr lang="en-US" altLang="ja-JP"/>
          </a:p>
        </p:txBody>
      </p:sp>
      <p:sp>
        <p:nvSpPr>
          <p:cNvPr id="6" name="フッター プレースホルダー 4">
            <a:extLst>
              <a:ext uri="{FF2B5EF4-FFF2-40B4-BE49-F238E27FC236}">
                <a16:creationId xmlns:a16="http://schemas.microsoft.com/office/drawing/2014/main" id="{10BC4121-C985-D282-F463-0BF80C9A7598}"/>
              </a:ext>
            </a:extLst>
          </p:cNvPr>
          <p:cNvSpPr>
            <a:spLocks noGrp="1"/>
          </p:cNvSpPr>
          <p:nvPr>
            <p:ph type="ftr" sz="quarter" idx="11"/>
          </p:nvPr>
        </p:nvSpPr>
        <p:spPr/>
        <p:txBody>
          <a:bodyPr/>
          <a:lstStyle>
            <a:lvl1pPr>
              <a:defRPr/>
            </a:lvl1pPr>
          </a:lstStyle>
          <a:p>
            <a:pPr>
              <a:defRPr/>
            </a:pPr>
            <a:endParaRPr lang="en-US" altLang="ja-JP"/>
          </a:p>
        </p:txBody>
      </p:sp>
      <p:sp>
        <p:nvSpPr>
          <p:cNvPr id="7" name="スライド番号プレースホルダー 5">
            <a:extLst>
              <a:ext uri="{FF2B5EF4-FFF2-40B4-BE49-F238E27FC236}">
                <a16:creationId xmlns:a16="http://schemas.microsoft.com/office/drawing/2014/main" id="{B21B0C3D-C409-0418-DE85-7887706B33C6}"/>
              </a:ext>
            </a:extLst>
          </p:cNvPr>
          <p:cNvSpPr>
            <a:spLocks noGrp="1"/>
          </p:cNvSpPr>
          <p:nvPr>
            <p:ph type="sldNum" sz="quarter" idx="12"/>
          </p:nvPr>
        </p:nvSpPr>
        <p:spPr/>
        <p:txBody>
          <a:bodyPr/>
          <a:lstStyle>
            <a:lvl1pPr>
              <a:defRPr/>
            </a:lvl1pPr>
          </a:lstStyle>
          <a:p>
            <a:pPr>
              <a:defRPr/>
            </a:pPr>
            <a:fld id="{AF121187-6008-4418-8D93-0C6BACF413D8}" type="slidenum">
              <a:rPr lang="en-US" altLang="ja-JP"/>
              <a:pPr>
                <a:defRPr/>
              </a:pPr>
              <a:t>‹#›</a:t>
            </a:fld>
            <a:endParaRPr lang="en-US" altLang="ja-JP"/>
          </a:p>
        </p:txBody>
      </p:sp>
    </p:spTree>
    <p:extLst>
      <p:ext uri="{BB962C8B-B14F-4D97-AF65-F5344CB8AC3E}">
        <p14:creationId xmlns:p14="http://schemas.microsoft.com/office/powerpoint/2010/main" val="6297432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934200"/>
            <a:ext cx="4114800" cy="818622"/>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344216" y="885119"/>
            <a:ext cx="4114800" cy="59436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ー 3"/>
          <p:cNvSpPr>
            <a:spLocks noGrp="1"/>
          </p:cNvSpPr>
          <p:nvPr>
            <p:ph type="body" sz="half" idx="2"/>
          </p:nvPr>
        </p:nvSpPr>
        <p:spPr>
          <a:xfrm>
            <a:off x="1344216" y="7752822"/>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3">
            <a:extLst>
              <a:ext uri="{FF2B5EF4-FFF2-40B4-BE49-F238E27FC236}">
                <a16:creationId xmlns:a16="http://schemas.microsoft.com/office/drawing/2014/main" id="{D23CDE67-9DDF-D26B-D527-BAEBD7F5BC32}"/>
              </a:ext>
            </a:extLst>
          </p:cNvPr>
          <p:cNvSpPr>
            <a:spLocks noGrp="1"/>
          </p:cNvSpPr>
          <p:nvPr>
            <p:ph type="dt" sz="half" idx="10"/>
          </p:nvPr>
        </p:nvSpPr>
        <p:spPr/>
        <p:txBody>
          <a:bodyPr/>
          <a:lstStyle>
            <a:lvl1pPr>
              <a:defRPr/>
            </a:lvl1pPr>
          </a:lstStyle>
          <a:p>
            <a:pPr>
              <a:defRPr/>
            </a:pPr>
            <a:endParaRPr lang="en-US" altLang="ja-JP"/>
          </a:p>
        </p:txBody>
      </p:sp>
      <p:sp>
        <p:nvSpPr>
          <p:cNvPr id="6" name="フッター プレースホルダー 4">
            <a:extLst>
              <a:ext uri="{FF2B5EF4-FFF2-40B4-BE49-F238E27FC236}">
                <a16:creationId xmlns:a16="http://schemas.microsoft.com/office/drawing/2014/main" id="{4923E693-DD65-87F9-EE2F-0B862AE48A61}"/>
              </a:ext>
            </a:extLst>
          </p:cNvPr>
          <p:cNvSpPr>
            <a:spLocks noGrp="1"/>
          </p:cNvSpPr>
          <p:nvPr>
            <p:ph type="ftr" sz="quarter" idx="11"/>
          </p:nvPr>
        </p:nvSpPr>
        <p:spPr/>
        <p:txBody>
          <a:bodyPr/>
          <a:lstStyle>
            <a:lvl1pPr>
              <a:defRPr/>
            </a:lvl1pPr>
          </a:lstStyle>
          <a:p>
            <a:pPr>
              <a:defRPr/>
            </a:pPr>
            <a:endParaRPr lang="en-US" altLang="ja-JP"/>
          </a:p>
        </p:txBody>
      </p:sp>
      <p:sp>
        <p:nvSpPr>
          <p:cNvPr id="7" name="スライド番号プレースホルダー 5">
            <a:extLst>
              <a:ext uri="{FF2B5EF4-FFF2-40B4-BE49-F238E27FC236}">
                <a16:creationId xmlns:a16="http://schemas.microsoft.com/office/drawing/2014/main" id="{82152E9E-16CC-729E-138C-11AAA9D49FB3}"/>
              </a:ext>
            </a:extLst>
          </p:cNvPr>
          <p:cNvSpPr>
            <a:spLocks noGrp="1"/>
          </p:cNvSpPr>
          <p:nvPr>
            <p:ph type="sldNum" sz="quarter" idx="12"/>
          </p:nvPr>
        </p:nvSpPr>
        <p:spPr/>
        <p:txBody>
          <a:bodyPr/>
          <a:lstStyle>
            <a:lvl1pPr>
              <a:defRPr/>
            </a:lvl1pPr>
          </a:lstStyle>
          <a:p>
            <a:pPr>
              <a:defRPr/>
            </a:pPr>
            <a:fld id="{1B96947A-2F59-4576-8C69-2746448E5F49}" type="slidenum">
              <a:rPr lang="en-US" altLang="ja-JP"/>
              <a:pPr>
                <a:defRPr/>
              </a:pPr>
              <a:t>‹#›</a:t>
            </a:fld>
            <a:endParaRPr lang="en-US" altLang="ja-JP"/>
          </a:p>
        </p:txBody>
      </p:sp>
    </p:spTree>
    <p:extLst>
      <p:ext uri="{BB962C8B-B14F-4D97-AF65-F5344CB8AC3E}">
        <p14:creationId xmlns:p14="http://schemas.microsoft.com/office/powerpoint/2010/main" val="40737576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タイトル プレースホルダー 1">
            <a:extLst>
              <a:ext uri="{FF2B5EF4-FFF2-40B4-BE49-F238E27FC236}">
                <a16:creationId xmlns:a16="http://schemas.microsoft.com/office/drawing/2014/main" id="{726C5B00-EEDA-74C1-02A5-86F17D2503D7}"/>
              </a:ext>
            </a:extLst>
          </p:cNvPr>
          <p:cNvSpPr>
            <a:spLocks noGrp="1"/>
          </p:cNvSpPr>
          <p:nvPr>
            <p:ph type="title"/>
          </p:nvPr>
        </p:nvSpPr>
        <p:spPr bwMode="auto">
          <a:xfrm>
            <a:off x="342900" y="396875"/>
            <a:ext cx="6172200" cy="165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マスター タイトルの書式設定</a:t>
            </a:r>
          </a:p>
        </p:txBody>
      </p:sp>
      <p:sp>
        <p:nvSpPr>
          <p:cNvPr id="1027" name="テキスト プレースホルダー 2">
            <a:extLst>
              <a:ext uri="{FF2B5EF4-FFF2-40B4-BE49-F238E27FC236}">
                <a16:creationId xmlns:a16="http://schemas.microsoft.com/office/drawing/2014/main" id="{70A62409-A436-1B55-71B6-C6B7BB90F645}"/>
              </a:ext>
            </a:extLst>
          </p:cNvPr>
          <p:cNvSpPr>
            <a:spLocks noGrp="1"/>
          </p:cNvSpPr>
          <p:nvPr>
            <p:ph type="body" idx="1"/>
          </p:nvPr>
        </p:nvSpPr>
        <p:spPr bwMode="auto">
          <a:xfrm>
            <a:off x="342900" y="2311400"/>
            <a:ext cx="6172200" cy="653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a:extLst>
              <a:ext uri="{FF2B5EF4-FFF2-40B4-BE49-F238E27FC236}">
                <a16:creationId xmlns:a16="http://schemas.microsoft.com/office/drawing/2014/main" id="{CD917B68-00C7-36F8-50F3-A3DFD0AA7F76}"/>
              </a:ext>
            </a:extLst>
          </p:cNvPr>
          <p:cNvSpPr>
            <a:spLocks noGrp="1"/>
          </p:cNvSpPr>
          <p:nvPr>
            <p:ph type="dt" sz="half" idx="2"/>
          </p:nvPr>
        </p:nvSpPr>
        <p:spPr>
          <a:xfrm>
            <a:off x="342900" y="9182100"/>
            <a:ext cx="1600200" cy="527050"/>
          </a:xfrm>
          <a:prstGeom prst="rect">
            <a:avLst/>
          </a:prstGeom>
        </p:spPr>
        <p:txBody>
          <a:bodyPr vert="horz" lIns="91440" tIns="45720" rIns="91440" bIns="45720" rtlCol="0" anchor="ctr"/>
          <a:lstStyle>
            <a:lvl1pPr algn="l" eaLnBrk="1" hangingPunct="1">
              <a:defRPr sz="1200">
                <a:solidFill>
                  <a:schemeClr val="tx1">
                    <a:tint val="75000"/>
                  </a:schemeClr>
                </a:solidFill>
                <a:latin typeface="Arial" charset="0"/>
                <a:ea typeface="ＭＳ Ｐゴシック" charset="-128"/>
              </a:defRPr>
            </a:lvl1pPr>
          </a:lstStyle>
          <a:p>
            <a:pPr>
              <a:defRPr/>
            </a:pPr>
            <a:endParaRPr lang="en-US" altLang="ja-JP"/>
          </a:p>
        </p:txBody>
      </p:sp>
      <p:sp>
        <p:nvSpPr>
          <p:cNvPr id="5" name="フッター プレースホルダー 4">
            <a:extLst>
              <a:ext uri="{FF2B5EF4-FFF2-40B4-BE49-F238E27FC236}">
                <a16:creationId xmlns:a16="http://schemas.microsoft.com/office/drawing/2014/main" id="{ECED3F7A-64BD-EC42-09E4-3937D952E796}"/>
              </a:ext>
            </a:extLst>
          </p:cNvPr>
          <p:cNvSpPr>
            <a:spLocks noGrp="1"/>
          </p:cNvSpPr>
          <p:nvPr>
            <p:ph type="ftr" sz="quarter" idx="3"/>
          </p:nvPr>
        </p:nvSpPr>
        <p:spPr>
          <a:xfrm>
            <a:off x="2343150" y="9182100"/>
            <a:ext cx="2171700" cy="527050"/>
          </a:xfrm>
          <a:prstGeom prst="rect">
            <a:avLst/>
          </a:prstGeom>
        </p:spPr>
        <p:txBody>
          <a:bodyPr vert="horz" lIns="91440" tIns="45720" rIns="91440" bIns="45720" rtlCol="0" anchor="ctr"/>
          <a:lstStyle>
            <a:lvl1pPr algn="ctr" eaLnBrk="1" hangingPunct="1">
              <a:defRPr sz="1200">
                <a:solidFill>
                  <a:schemeClr val="tx1">
                    <a:tint val="75000"/>
                  </a:schemeClr>
                </a:solidFill>
                <a:latin typeface="Arial" charset="0"/>
                <a:ea typeface="ＭＳ Ｐゴシック" charset="-128"/>
              </a:defRPr>
            </a:lvl1pPr>
          </a:lstStyle>
          <a:p>
            <a:pPr>
              <a:defRPr/>
            </a:pPr>
            <a:endParaRPr lang="en-US" altLang="ja-JP"/>
          </a:p>
        </p:txBody>
      </p:sp>
      <p:sp>
        <p:nvSpPr>
          <p:cNvPr id="6" name="スライド番号プレースホルダー 5">
            <a:extLst>
              <a:ext uri="{FF2B5EF4-FFF2-40B4-BE49-F238E27FC236}">
                <a16:creationId xmlns:a16="http://schemas.microsoft.com/office/drawing/2014/main" id="{8B019128-55CE-D08C-0433-E5F3AA0311A4}"/>
              </a:ext>
            </a:extLst>
          </p:cNvPr>
          <p:cNvSpPr>
            <a:spLocks noGrp="1"/>
          </p:cNvSpPr>
          <p:nvPr>
            <p:ph type="sldNum" sz="quarter" idx="4"/>
          </p:nvPr>
        </p:nvSpPr>
        <p:spPr>
          <a:xfrm>
            <a:off x="4914900" y="9182100"/>
            <a:ext cx="1600200" cy="527050"/>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DC28C743-D6F2-489F-B5DA-7FD35829B018}"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 id="2147483764" r:id="rId12"/>
  </p:sldLayoutIdLst>
  <p:hf sldNum="0"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2pPr>
      <a:lvl3pPr algn="ctr" rtl="0" eaLnBrk="0" fontAlgn="base" hangingPunct="0">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3pPr>
      <a:lvl4pPr algn="ctr" rtl="0" eaLnBrk="0" fontAlgn="base" hangingPunct="0">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4pPr>
      <a:lvl5pPr algn="ctr" rtl="0" eaLnBrk="0" fontAlgn="base" hangingPunct="0">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7C8CB9E6-D758-7AFC-3BD6-52AAD564B766}"/>
              </a:ext>
            </a:extLst>
          </p:cNvPr>
          <p:cNvSpPr/>
          <p:nvPr/>
        </p:nvSpPr>
        <p:spPr>
          <a:xfrm>
            <a:off x="203200" y="8899525"/>
            <a:ext cx="6465888" cy="931863"/>
          </a:xfrm>
          <a:prstGeom prst="rect">
            <a:avLst/>
          </a:prstGeom>
          <a:noFill/>
          <a:ln w="57150">
            <a:solidFill>
              <a:schemeClr val="accent6"/>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sz="2400" dirty="0">
              <a:solidFill>
                <a:schemeClr val="tx1"/>
              </a:solidFill>
            </a:endParaRPr>
          </a:p>
        </p:txBody>
      </p:sp>
      <p:sp>
        <p:nvSpPr>
          <p:cNvPr id="2050" name="AutoShape 68">
            <a:extLst>
              <a:ext uri="{FF2B5EF4-FFF2-40B4-BE49-F238E27FC236}">
                <a16:creationId xmlns:a16="http://schemas.microsoft.com/office/drawing/2014/main" id="{13BB6188-BA8F-6BD6-55C3-85E287B007BC}"/>
              </a:ext>
            </a:extLst>
          </p:cNvPr>
          <p:cNvSpPr>
            <a:spLocks noChangeArrowheads="1"/>
          </p:cNvSpPr>
          <p:nvPr/>
        </p:nvSpPr>
        <p:spPr bwMode="auto">
          <a:xfrm>
            <a:off x="1295400" y="560388"/>
            <a:ext cx="4941888" cy="936625"/>
          </a:xfrm>
          <a:prstGeom prst="roundRect">
            <a:avLst>
              <a:gd name="adj" fmla="val 16667"/>
            </a:avLst>
          </a:prstGeom>
          <a:solidFill>
            <a:schemeClr val="accent6"/>
          </a:solidFill>
          <a:ln w="28575" algn="ctr">
            <a:noFill/>
            <a:round/>
            <a:headEnd/>
            <a:tailEnd/>
          </a:ln>
        </p:spPr>
        <p:txBody>
          <a:bodyPr lIns="18000" tIns="10800" rIns="18000" bIns="10800" anchor="ctr">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eaLnBrk="1" hangingPunct="1">
              <a:buFontTx/>
              <a:buNone/>
              <a:defRPr/>
            </a:pPr>
            <a:r>
              <a:rPr lang="ja-JP" altLang="en-US" kern="10" dirty="0">
                <a:solidFill>
                  <a:schemeClr val="bg1"/>
                </a:solidFill>
                <a:latin typeface="HGP創英角ｺﾞｼｯｸUB" panose="020B0900000000000000" pitchFamily="50" charset="-128"/>
                <a:ea typeface="HGP創英角ｺﾞｼｯｸUB" panose="020B0900000000000000" pitchFamily="50" charset="-128"/>
              </a:rPr>
              <a:t>高校生等奨学給付金</a:t>
            </a:r>
            <a:endParaRPr lang="en-US" altLang="ja-JP" kern="10" dirty="0">
              <a:solidFill>
                <a:schemeClr val="bg1"/>
              </a:solidFill>
              <a:latin typeface="HGP創英角ｺﾞｼｯｸUB" panose="020B0900000000000000" pitchFamily="50" charset="-128"/>
              <a:ea typeface="HGP創英角ｺﾞｼｯｸUB" panose="020B0900000000000000" pitchFamily="50" charset="-128"/>
            </a:endParaRPr>
          </a:p>
          <a:p>
            <a:pPr algn="ctr" eaLnBrk="1" hangingPunct="1">
              <a:buFontTx/>
              <a:buNone/>
              <a:defRPr/>
            </a:pPr>
            <a:r>
              <a:rPr lang="ja-JP" altLang="en-US" sz="1800" kern="10" dirty="0">
                <a:solidFill>
                  <a:schemeClr val="bg1"/>
                </a:solidFill>
                <a:latin typeface="HGP創英角ｺﾞｼｯｸUB"/>
                <a:ea typeface="HGP創英角ｺﾞｼｯｸUB"/>
              </a:rPr>
              <a:t>～奨学のための給付金～</a:t>
            </a:r>
          </a:p>
        </p:txBody>
      </p:sp>
      <p:sp>
        <p:nvSpPr>
          <p:cNvPr id="34" name="Rectangle 17">
            <a:extLst>
              <a:ext uri="{FF2B5EF4-FFF2-40B4-BE49-F238E27FC236}">
                <a16:creationId xmlns:a16="http://schemas.microsoft.com/office/drawing/2014/main" id="{A1D4682E-C706-540C-D4E8-63930D7B3F6E}"/>
              </a:ext>
            </a:extLst>
          </p:cNvPr>
          <p:cNvSpPr>
            <a:spLocks noChangeArrowheads="1"/>
          </p:cNvSpPr>
          <p:nvPr/>
        </p:nvSpPr>
        <p:spPr bwMode="auto">
          <a:xfrm>
            <a:off x="188913" y="85725"/>
            <a:ext cx="4710112" cy="403225"/>
          </a:xfrm>
          <a:prstGeom prst="rect">
            <a:avLst/>
          </a:prstGeom>
          <a:noFill/>
          <a:ln>
            <a:noFill/>
          </a:ln>
        </p:spPr>
        <p:txBody>
          <a:bodyPr wrap="none" anchor="ct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lnSpc>
                <a:spcPts val="1600"/>
              </a:lnSpc>
              <a:spcBef>
                <a:spcPts val="600"/>
              </a:spcBef>
              <a:buFontTx/>
              <a:buNone/>
              <a:defRPr/>
            </a:pPr>
            <a:r>
              <a:rPr lang="ja-JP" altLang="en-US" sz="1600" kern="10" dirty="0">
                <a:solidFill>
                  <a:srgbClr val="FF0000"/>
                </a:solidFill>
                <a:latin typeface="HGP創英角ｺﾞｼｯｸUB" panose="020B0900000000000000" pitchFamily="50" charset="-128"/>
                <a:ea typeface="HGP創英角ｺﾞｼｯｸUB" panose="020B0900000000000000" pitchFamily="50" charset="-128"/>
              </a:rPr>
              <a:t>高校生等・保護者の方々へ</a:t>
            </a:r>
          </a:p>
        </p:txBody>
      </p:sp>
      <p:pic>
        <p:nvPicPr>
          <p:cNvPr id="3077" name="図 6">
            <a:extLst>
              <a:ext uri="{FF2B5EF4-FFF2-40B4-BE49-F238E27FC236}">
                <a16:creationId xmlns:a16="http://schemas.microsoft.com/office/drawing/2014/main" id="{8D57FFDE-F77D-E7CB-B35F-72AB02B6D4F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76213" y="312738"/>
            <a:ext cx="1492250" cy="1366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角丸四角形 23">
            <a:extLst>
              <a:ext uri="{FF2B5EF4-FFF2-40B4-BE49-F238E27FC236}">
                <a16:creationId xmlns:a16="http://schemas.microsoft.com/office/drawing/2014/main" id="{07D7D92E-C9DC-C9AE-0032-3C4C565FCB82}"/>
              </a:ext>
            </a:extLst>
          </p:cNvPr>
          <p:cNvSpPr/>
          <p:nvPr/>
        </p:nvSpPr>
        <p:spPr>
          <a:xfrm>
            <a:off x="203200" y="2419350"/>
            <a:ext cx="6465888" cy="6302375"/>
          </a:xfrm>
          <a:prstGeom prst="roundRect">
            <a:avLst>
              <a:gd name="adj" fmla="val 3989"/>
            </a:avLst>
          </a:prstGeom>
          <a:solidFill>
            <a:schemeClr val="accent6">
              <a:lumMod val="20000"/>
              <a:lumOff val="8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sz="2400" dirty="0">
              <a:solidFill>
                <a:schemeClr val="tx1"/>
              </a:solidFill>
              <a:latin typeface="メイリオ" panose="020B0604030504040204" pitchFamily="50" charset="-128"/>
              <a:ea typeface="メイリオ" panose="020B0604030504040204" pitchFamily="50" charset="-128"/>
            </a:endParaRPr>
          </a:p>
        </p:txBody>
      </p:sp>
      <p:sp>
        <p:nvSpPr>
          <p:cNvPr id="3079" name="Rectangle 65">
            <a:extLst>
              <a:ext uri="{FF2B5EF4-FFF2-40B4-BE49-F238E27FC236}">
                <a16:creationId xmlns:a16="http://schemas.microsoft.com/office/drawing/2014/main" id="{2F909D4C-3084-A5F7-9CC6-8184B1EA5877}"/>
              </a:ext>
            </a:extLst>
          </p:cNvPr>
          <p:cNvSpPr txBox="1">
            <a:spLocks noChangeArrowheads="1"/>
          </p:cNvSpPr>
          <p:nvPr/>
        </p:nvSpPr>
        <p:spPr bwMode="auto">
          <a:xfrm>
            <a:off x="144463" y="1712913"/>
            <a:ext cx="66611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2800">
                <a:solidFill>
                  <a:srgbClr val="FF0000"/>
                </a:solidFill>
                <a:latin typeface="HGP創英角ｺﾞｼｯｸUB" panose="020B0900000000000000" pitchFamily="50" charset="-128"/>
                <a:ea typeface="HGP創英角ｺﾞｼｯｸUB" panose="020B0900000000000000" pitchFamily="50" charset="-128"/>
              </a:rPr>
              <a:t>高校等の教育費を支援します！</a:t>
            </a:r>
          </a:p>
        </p:txBody>
      </p:sp>
      <p:sp>
        <p:nvSpPr>
          <p:cNvPr id="27" name="角丸四角形 26">
            <a:extLst>
              <a:ext uri="{FF2B5EF4-FFF2-40B4-BE49-F238E27FC236}">
                <a16:creationId xmlns:a16="http://schemas.microsoft.com/office/drawing/2014/main" id="{D2540EA7-F22A-3947-2B67-35F2034C92C4}"/>
              </a:ext>
            </a:extLst>
          </p:cNvPr>
          <p:cNvSpPr/>
          <p:nvPr/>
        </p:nvSpPr>
        <p:spPr>
          <a:xfrm>
            <a:off x="669925" y="5961063"/>
            <a:ext cx="5495925" cy="2608262"/>
          </a:xfrm>
          <a:prstGeom prst="roundRect">
            <a:avLst>
              <a:gd name="adj" fmla="val 9555"/>
            </a:avLst>
          </a:prstGeom>
          <a:solidFill>
            <a:schemeClr val="bg1"/>
          </a:solidFill>
          <a:ln w="12700"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lnSpc>
                <a:spcPts val="700"/>
              </a:lnSpc>
              <a:spcBef>
                <a:spcPct val="50000"/>
              </a:spcBef>
              <a:defRPr/>
            </a:pPr>
            <a:endParaRPr lang="en-US" altLang="ja-JP" sz="1400" dirty="0">
              <a:solidFill>
                <a:schemeClr val="tx1"/>
              </a:solidFill>
              <a:latin typeface="メイリオ" panose="020B0604030504040204" pitchFamily="50" charset="-128"/>
              <a:ea typeface="メイリオ" panose="020B0604030504040204" pitchFamily="50" charset="-128"/>
            </a:endParaRPr>
          </a:p>
          <a:p>
            <a:pPr eaLnBrk="1" hangingPunct="1">
              <a:lnSpc>
                <a:spcPts val="700"/>
              </a:lnSpc>
              <a:spcBef>
                <a:spcPct val="50000"/>
              </a:spcBef>
              <a:defRPr/>
            </a:pPr>
            <a:endParaRPr lang="en-US" altLang="ja-JP" sz="1400" dirty="0">
              <a:solidFill>
                <a:schemeClr val="tx1"/>
              </a:solidFill>
              <a:latin typeface="メイリオ" panose="020B0604030504040204" pitchFamily="50" charset="-128"/>
              <a:ea typeface="メイリオ" panose="020B0604030504040204" pitchFamily="50" charset="-128"/>
            </a:endParaRPr>
          </a:p>
          <a:p>
            <a:pPr eaLnBrk="1" hangingPunct="1">
              <a:lnSpc>
                <a:spcPts val="700"/>
              </a:lnSpc>
              <a:spcBef>
                <a:spcPct val="50000"/>
              </a:spcBef>
              <a:defRPr/>
            </a:pPr>
            <a:endParaRPr lang="en-US" altLang="ja-JP" sz="1400" dirty="0">
              <a:solidFill>
                <a:schemeClr val="tx1"/>
              </a:solidFill>
              <a:latin typeface="メイリオ" panose="020B0604030504040204" pitchFamily="50" charset="-128"/>
              <a:ea typeface="メイリオ" panose="020B0604030504040204" pitchFamily="50" charset="-128"/>
            </a:endParaRPr>
          </a:p>
          <a:p>
            <a:pPr eaLnBrk="1" hangingPunct="1">
              <a:lnSpc>
                <a:spcPts val="700"/>
              </a:lnSpc>
              <a:spcBef>
                <a:spcPct val="50000"/>
              </a:spcBef>
              <a:defRPr/>
            </a:pPr>
            <a:endParaRPr lang="en-US" altLang="ja-JP" sz="1400" dirty="0">
              <a:solidFill>
                <a:schemeClr val="tx1"/>
              </a:solidFill>
              <a:latin typeface="メイリオ" panose="020B0604030504040204" pitchFamily="50" charset="-128"/>
              <a:ea typeface="メイリオ" panose="020B0604030504040204" pitchFamily="50" charset="-128"/>
            </a:endParaRPr>
          </a:p>
          <a:p>
            <a:pPr eaLnBrk="1" hangingPunct="1">
              <a:lnSpc>
                <a:spcPts val="700"/>
              </a:lnSpc>
              <a:spcBef>
                <a:spcPct val="50000"/>
              </a:spcBef>
              <a:defRPr/>
            </a:pPr>
            <a:endParaRPr lang="en-US" altLang="ja-JP" sz="1400" dirty="0">
              <a:solidFill>
                <a:schemeClr val="tx1"/>
              </a:solidFill>
              <a:latin typeface="メイリオ" panose="020B0604030504040204" pitchFamily="50" charset="-128"/>
              <a:ea typeface="メイリオ" panose="020B0604030504040204" pitchFamily="50" charset="-128"/>
            </a:endParaRPr>
          </a:p>
          <a:p>
            <a:pPr eaLnBrk="1" hangingPunct="1">
              <a:lnSpc>
                <a:spcPts val="700"/>
              </a:lnSpc>
              <a:spcBef>
                <a:spcPct val="50000"/>
              </a:spcBef>
              <a:defRPr/>
            </a:pPr>
            <a:endParaRPr lang="en-US" altLang="ja-JP" sz="1400" dirty="0">
              <a:solidFill>
                <a:schemeClr val="tx1"/>
              </a:solidFill>
              <a:latin typeface="メイリオ" panose="020B0604030504040204" pitchFamily="50" charset="-128"/>
              <a:ea typeface="メイリオ" panose="020B0604030504040204" pitchFamily="50" charset="-128"/>
            </a:endParaRPr>
          </a:p>
          <a:p>
            <a:pPr eaLnBrk="1" hangingPunct="1">
              <a:lnSpc>
                <a:spcPts val="700"/>
              </a:lnSpc>
              <a:spcBef>
                <a:spcPct val="50000"/>
              </a:spcBef>
              <a:defRPr/>
            </a:pPr>
            <a:endParaRPr lang="en-US" altLang="ja-JP" sz="1400" dirty="0">
              <a:solidFill>
                <a:schemeClr val="tx1"/>
              </a:solidFill>
              <a:latin typeface="メイリオ" panose="020B0604030504040204" pitchFamily="50" charset="-128"/>
              <a:ea typeface="メイリオ" panose="020B0604030504040204" pitchFamily="50" charset="-128"/>
            </a:endParaRPr>
          </a:p>
          <a:p>
            <a:pPr eaLnBrk="1" hangingPunct="1">
              <a:lnSpc>
                <a:spcPts val="700"/>
              </a:lnSpc>
              <a:spcBef>
                <a:spcPct val="50000"/>
              </a:spcBef>
              <a:defRPr/>
            </a:pPr>
            <a:endParaRPr lang="en-US" altLang="ja-JP" sz="1400" dirty="0">
              <a:solidFill>
                <a:schemeClr val="tx1"/>
              </a:solidFill>
              <a:latin typeface="メイリオ" panose="020B0604030504040204" pitchFamily="50" charset="-128"/>
              <a:ea typeface="メイリオ" panose="020B0604030504040204" pitchFamily="50" charset="-128"/>
            </a:endParaRPr>
          </a:p>
          <a:p>
            <a:pPr eaLnBrk="1" hangingPunct="1">
              <a:lnSpc>
                <a:spcPts val="700"/>
              </a:lnSpc>
              <a:spcBef>
                <a:spcPct val="50000"/>
              </a:spcBef>
              <a:defRPr/>
            </a:pPr>
            <a:endParaRPr lang="en-US" altLang="ja-JP" sz="1400" dirty="0">
              <a:solidFill>
                <a:schemeClr val="tx1"/>
              </a:solidFill>
              <a:latin typeface="メイリオ" panose="020B0604030504040204" pitchFamily="50" charset="-128"/>
              <a:ea typeface="メイリオ" panose="020B0604030504040204" pitchFamily="50" charset="-128"/>
            </a:endParaRPr>
          </a:p>
          <a:p>
            <a:pPr eaLnBrk="1" hangingPunct="1">
              <a:lnSpc>
                <a:spcPts val="700"/>
              </a:lnSpc>
              <a:spcBef>
                <a:spcPct val="50000"/>
              </a:spcBef>
              <a:defRPr/>
            </a:pPr>
            <a:endParaRPr lang="en-US" altLang="ja-JP" sz="1400" dirty="0">
              <a:solidFill>
                <a:schemeClr val="tx1"/>
              </a:solidFill>
              <a:latin typeface="メイリオ" panose="020B0604030504040204" pitchFamily="50" charset="-128"/>
              <a:ea typeface="メイリオ" panose="020B0604030504040204" pitchFamily="50" charset="-128"/>
            </a:endParaRPr>
          </a:p>
          <a:p>
            <a:pPr eaLnBrk="1" hangingPunct="1">
              <a:lnSpc>
                <a:spcPts val="700"/>
              </a:lnSpc>
              <a:spcBef>
                <a:spcPct val="50000"/>
              </a:spcBef>
              <a:defRPr/>
            </a:pPr>
            <a:endParaRPr lang="en-US" altLang="ja-JP" sz="1400" dirty="0">
              <a:solidFill>
                <a:schemeClr val="tx1"/>
              </a:solidFill>
              <a:latin typeface="メイリオ" panose="020B0604030504040204" pitchFamily="50" charset="-128"/>
              <a:ea typeface="メイリオ" panose="020B0604030504040204" pitchFamily="50" charset="-128"/>
            </a:endParaRPr>
          </a:p>
          <a:p>
            <a:pPr eaLnBrk="1" hangingPunct="1">
              <a:lnSpc>
                <a:spcPts val="700"/>
              </a:lnSpc>
              <a:spcBef>
                <a:spcPct val="50000"/>
              </a:spcBef>
              <a:defRPr/>
            </a:pPr>
            <a:endParaRPr lang="en-US" altLang="ja-JP" sz="1400" dirty="0">
              <a:solidFill>
                <a:schemeClr val="tx1"/>
              </a:solidFill>
              <a:latin typeface="メイリオ" panose="020B0604030504040204" pitchFamily="50" charset="-128"/>
              <a:ea typeface="メイリオ" panose="020B0604030504040204" pitchFamily="50" charset="-128"/>
            </a:endParaRPr>
          </a:p>
          <a:p>
            <a:pPr eaLnBrk="1" hangingPunct="1">
              <a:lnSpc>
                <a:spcPts val="1200"/>
              </a:lnSpc>
              <a:spcBef>
                <a:spcPct val="50000"/>
              </a:spcBef>
              <a:defRPr/>
            </a:pPr>
            <a:endParaRPr lang="en-US" altLang="ja-JP" sz="1100" dirty="0">
              <a:solidFill>
                <a:schemeClr val="tx1"/>
              </a:solidFill>
              <a:latin typeface="メイリオ" panose="020B0604030504040204" pitchFamily="50" charset="-128"/>
              <a:ea typeface="メイリオ" panose="020B0604030504040204" pitchFamily="50" charset="-128"/>
            </a:endParaRPr>
          </a:p>
        </p:txBody>
      </p:sp>
      <p:pic>
        <p:nvPicPr>
          <p:cNvPr id="3081" name="図 5">
            <a:extLst>
              <a:ext uri="{FF2B5EF4-FFF2-40B4-BE49-F238E27FC236}">
                <a16:creationId xmlns:a16="http://schemas.microsoft.com/office/drawing/2014/main" id="{967922A8-D8E6-0E6F-4CEE-F75C4446092A}"/>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862638" y="7483475"/>
            <a:ext cx="995362" cy="104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0" name="表 29">
            <a:extLst>
              <a:ext uri="{FF2B5EF4-FFF2-40B4-BE49-F238E27FC236}">
                <a16:creationId xmlns:a16="http://schemas.microsoft.com/office/drawing/2014/main" id="{D253AD8C-7031-3186-A3AC-C12A0F1CBEC3}"/>
              </a:ext>
            </a:extLst>
          </p:cNvPr>
          <p:cNvGraphicFramePr>
            <a:graphicFrameLocks noGrp="1"/>
          </p:cNvGraphicFramePr>
          <p:nvPr/>
        </p:nvGraphicFramePr>
        <p:xfrm>
          <a:off x="1049338" y="6296025"/>
          <a:ext cx="4806950" cy="1965327"/>
        </p:xfrm>
        <a:graphic>
          <a:graphicData uri="http://schemas.openxmlformats.org/drawingml/2006/table">
            <a:tbl>
              <a:tblPr/>
              <a:tblGrid>
                <a:gridCol w="2918072">
                  <a:extLst>
                    <a:ext uri="{9D8B030D-6E8A-4147-A177-3AD203B41FA5}">
                      <a16:colId xmlns:a16="http://schemas.microsoft.com/office/drawing/2014/main" val="20000"/>
                    </a:ext>
                  </a:extLst>
                </a:gridCol>
                <a:gridCol w="944439">
                  <a:extLst>
                    <a:ext uri="{9D8B030D-6E8A-4147-A177-3AD203B41FA5}">
                      <a16:colId xmlns:a16="http://schemas.microsoft.com/office/drawing/2014/main" val="20001"/>
                    </a:ext>
                  </a:extLst>
                </a:gridCol>
                <a:gridCol w="944439">
                  <a:extLst>
                    <a:ext uri="{9D8B030D-6E8A-4147-A177-3AD203B41FA5}">
                      <a16:colId xmlns:a16="http://schemas.microsoft.com/office/drawing/2014/main" val="20002"/>
                    </a:ext>
                  </a:extLst>
                </a:gridCol>
              </a:tblGrid>
              <a:tr h="224352">
                <a:tc rowSpan="2">
                  <a:txBody>
                    <a:bodyPr/>
                    <a:lstStyle/>
                    <a:p>
                      <a:pPr algn="ctr" fontAlgn="ctr"/>
                      <a:r>
                        <a:rPr lang="ja-JP" altLang="en-US" sz="1100" b="0" i="0" u="none" strike="noStrike" dirty="0">
                          <a:solidFill>
                            <a:srgbClr val="000000"/>
                          </a:solidFill>
                          <a:effectLst/>
                          <a:latin typeface="メイリオ" panose="020B0604030504040204" pitchFamily="50" charset="-128"/>
                          <a:ea typeface="メイリオ" panose="020B0604030504040204" pitchFamily="50" charset="-128"/>
                        </a:rPr>
                        <a:t>世帯状況</a:t>
                      </a:r>
                    </a:p>
                  </a:txBody>
                  <a:tcPr marL="9527" marR="9527" marT="952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accent4">
                        <a:lumMod val="20000"/>
                        <a:lumOff val="80000"/>
                      </a:schemeClr>
                    </a:solidFill>
                  </a:tcPr>
                </a:tc>
                <a:tc gridSpan="2">
                  <a:txBody>
                    <a:bodyPr/>
                    <a:lstStyle/>
                    <a:p>
                      <a:pPr algn="ctr" fontAlgn="ctr"/>
                      <a:r>
                        <a:rPr lang="zh-TW" altLang="en-US" sz="1100" b="0" i="0" u="none" strike="noStrike">
                          <a:solidFill>
                            <a:srgbClr val="000000"/>
                          </a:solidFill>
                          <a:effectLst/>
                          <a:latin typeface="メイリオ" panose="020B0604030504040204" pitchFamily="50" charset="-128"/>
                          <a:ea typeface="メイリオ" panose="020B0604030504040204" pitchFamily="50" charset="-128"/>
                        </a:rPr>
                        <a:t>給付額（年額）</a:t>
                      </a:r>
                    </a:p>
                  </a:txBody>
                  <a:tcPr marL="9527" marR="9527" marT="952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hMerge="1">
                  <a:txBody>
                    <a:bodyPr/>
                    <a:lstStyle/>
                    <a:p>
                      <a:endParaRPr kumimoji="1" lang="ja-JP" altLang="en-US"/>
                    </a:p>
                  </a:txBody>
                  <a:tcPr/>
                </a:tc>
                <a:extLst>
                  <a:ext uri="{0D108BD9-81ED-4DB2-BD59-A6C34878D82A}">
                    <a16:rowId xmlns:a16="http://schemas.microsoft.com/office/drawing/2014/main" val="10000"/>
                  </a:ext>
                </a:extLst>
              </a:tr>
              <a:tr h="233327">
                <a:tc vMerge="1">
                  <a:txBody>
                    <a:bodyPr/>
                    <a:lstStyle/>
                    <a:p>
                      <a:endParaRPr kumimoji="1" lang="ja-JP" altLang="en-US"/>
                    </a:p>
                  </a:txBody>
                  <a:tcPr/>
                </a:tc>
                <a:tc>
                  <a:txBody>
                    <a:bodyPr/>
                    <a:lstStyle/>
                    <a:p>
                      <a:pPr algn="ctr" fontAlgn="ctr"/>
                      <a:r>
                        <a:rPr lang="ja-JP" altLang="en-US" sz="1100" b="0" i="0" u="none" strike="noStrike" dirty="0">
                          <a:solidFill>
                            <a:srgbClr val="000000"/>
                          </a:solidFill>
                          <a:effectLst/>
                          <a:latin typeface="メイリオ" panose="020B0604030504040204" pitchFamily="50" charset="-128"/>
                          <a:ea typeface="メイリオ" panose="020B0604030504040204" pitchFamily="50" charset="-128"/>
                        </a:rPr>
                        <a:t>国公立</a:t>
                      </a:r>
                    </a:p>
                  </a:txBody>
                  <a:tcPr marL="9527" marR="9527" marT="95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ctr" fontAlgn="ctr"/>
                      <a:r>
                        <a:rPr lang="ja-JP" altLang="en-US" sz="1100" b="0" i="0" u="none" strike="noStrike" dirty="0">
                          <a:solidFill>
                            <a:srgbClr val="000000"/>
                          </a:solidFill>
                          <a:effectLst/>
                          <a:latin typeface="メイリオ" panose="020B0604030504040204" pitchFamily="50" charset="-128"/>
                          <a:ea typeface="メイリオ" panose="020B0604030504040204" pitchFamily="50" charset="-128"/>
                        </a:rPr>
                        <a:t>私立</a:t>
                      </a:r>
                    </a:p>
                  </a:txBody>
                  <a:tcPr marL="9527" marR="9527" marT="952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001"/>
                  </a:ext>
                </a:extLst>
              </a:tr>
              <a:tr h="376912">
                <a:tc>
                  <a:txBody>
                    <a:bodyPr/>
                    <a:lstStyle/>
                    <a:p>
                      <a:pPr algn="l" fontAlgn="ctr"/>
                      <a:r>
                        <a:rPr lang="ja-JP" altLang="en-US" sz="1100" b="0" i="0" u="none" strike="noStrike" dirty="0">
                          <a:solidFill>
                            <a:srgbClr val="000000"/>
                          </a:solidFill>
                          <a:effectLst/>
                          <a:latin typeface="メイリオ" panose="020B0604030504040204" pitchFamily="50" charset="-128"/>
                          <a:ea typeface="メイリオ" panose="020B0604030504040204" pitchFamily="50" charset="-128"/>
                        </a:rPr>
                        <a:t> 生活保護受給世帯</a:t>
                      </a: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a:t>
                      </a:r>
                      <a:r>
                        <a:rPr lang="ja-JP" altLang="en-US" sz="1100" b="0" i="0" u="none" strike="noStrike" dirty="0">
                          <a:solidFill>
                            <a:srgbClr val="000000"/>
                          </a:solidFill>
                          <a:effectLst/>
                          <a:latin typeface="メイリオ" panose="020B0604030504040204" pitchFamily="50" charset="-128"/>
                          <a:ea typeface="メイリオ" panose="020B0604030504040204" pitchFamily="50" charset="-128"/>
                        </a:rPr>
                        <a:t>全日制等・通信制</a:t>
                      </a: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a:t>
                      </a:r>
                    </a:p>
                  </a:txBody>
                  <a:tcPr marL="9527" marR="9527" marT="952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32,300</a:t>
                      </a:r>
                      <a:r>
                        <a:rPr lang="ja-JP" altLang="en-US" sz="1100" b="0" i="0" u="none" strike="noStrike" dirty="0">
                          <a:solidFill>
                            <a:srgbClr val="000000"/>
                          </a:solidFill>
                          <a:effectLst/>
                          <a:latin typeface="メイリオ" panose="020B0604030504040204" pitchFamily="50" charset="-128"/>
                          <a:ea typeface="メイリオ" panose="020B0604030504040204" pitchFamily="50" charset="-128"/>
                        </a:rPr>
                        <a:t>円</a:t>
                      </a:r>
                    </a:p>
                  </a:txBody>
                  <a:tcPr marL="9527" marR="9527" marT="95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52,600</a:t>
                      </a:r>
                      <a:r>
                        <a:rPr lang="ja-JP" altLang="en-US" sz="1100" b="0" i="0" u="none" strike="noStrike" dirty="0">
                          <a:solidFill>
                            <a:srgbClr val="000000"/>
                          </a:solidFill>
                          <a:effectLst/>
                          <a:latin typeface="メイリオ" panose="020B0604030504040204" pitchFamily="50" charset="-128"/>
                          <a:ea typeface="メイリオ" panose="020B0604030504040204" pitchFamily="50" charset="-128"/>
                        </a:rPr>
                        <a:t>円</a:t>
                      </a:r>
                    </a:p>
                  </a:txBody>
                  <a:tcPr marL="9527" marR="9527" marT="952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76912">
                <a:tc>
                  <a:txBody>
                    <a:bodyPr/>
                    <a:lstStyle/>
                    <a:p>
                      <a:pPr algn="l" fontAlgn="ctr"/>
                      <a:r>
                        <a:rPr lang="ja-JP" altLang="en-US" sz="1100" b="0" i="0" u="none" strike="noStrike" dirty="0">
                          <a:solidFill>
                            <a:srgbClr val="000000"/>
                          </a:solidFill>
                          <a:effectLst/>
                          <a:latin typeface="メイリオ" panose="020B0604030504040204" pitchFamily="50" charset="-128"/>
                          <a:ea typeface="メイリオ" panose="020B0604030504040204" pitchFamily="50" charset="-128"/>
                        </a:rPr>
                        <a:t> 非課税世帯</a:t>
                      </a: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a:t>
                      </a:r>
                      <a:r>
                        <a:rPr lang="ja-JP" altLang="en-US" sz="1100" b="0" i="0" u="none" strike="noStrike" dirty="0">
                          <a:solidFill>
                            <a:srgbClr val="000000"/>
                          </a:solidFill>
                          <a:effectLst/>
                          <a:latin typeface="メイリオ" panose="020B0604030504040204" pitchFamily="50" charset="-128"/>
                          <a:ea typeface="メイリオ" panose="020B0604030504040204" pitchFamily="50" charset="-128"/>
                        </a:rPr>
                        <a:t>全日制等</a:t>
                      </a: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a:t>
                      </a:r>
                      <a:r>
                        <a:rPr lang="ja-JP" altLang="en-US" sz="1100" b="0" i="0" u="none" strike="noStrike" dirty="0">
                          <a:solidFill>
                            <a:srgbClr val="000000"/>
                          </a:solidFill>
                          <a:effectLst/>
                          <a:latin typeface="メイリオ" panose="020B0604030504040204" pitchFamily="50" charset="-128"/>
                          <a:ea typeface="メイリオ" panose="020B0604030504040204" pitchFamily="50" charset="-128"/>
                        </a:rPr>
                        <a:t>（第１子）</a:t>
                      </a:r>
                    </a:p>
                  </a:txBody>
                  <a:tcPr marL="9527" marR="9527" marT="952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dirty="0">
                          <a:solidFill>
                            <a:schemeClr val="tx1"/>
                          </a:solidFill>
                          <a:effectLst/>
                          <a:latin typeface="メイリオ" panose="020B0604030504040204" pitchFamily="50" charset="-128"/>
                          <a:ea typeface="メイリオ" panose="020B0604030504040204" pitchFamily="50" charset="-128"/>
                        </a:rPr>
                        <a:t>117,100</a:t>
                      </a:r>
                      <a:r>
                        <a:rPr lang="ja-JP" altLang="en-US" sz="1100" b="0" i="0" u="none" strike="noStrike" dirty="0">
                          <a:solidFill>
                            <a:schemeClr val="tx1"/>
                          </a:solidFill>
                          <a:effectLst/>
                          <a:latin typeface="メイリオ" panose="020B0604030504040204" pitchFamily="50" charset="-128"/>
                          <a:ea typeface="メイリオ" panose="020B0604030504040204" pitchFamily="50" charset="-128"/>
                        </a:rPr>
                        <a:t>円</a:t>
                      </a:r>
                    </a:p>
                  </a:txBody>
                  <a:tcPr marL="9527" marR="9527" marT="95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dirty="0">
                          <a:solidFill>
                            <a:schemeClr val="tx1"/>
                          </a:solidFill>
                          <a:effectLst/>
                          <a:latin typeface="メイリオ" panose="020B0604030504040204" pitchFamily="50" charset="-128"/>
                          <a:ea typeface="メイリオ" panose="020B0604030504040204" pitchFamily="50" charset="-128"/>
                        </a:rPr>
                        <a:t>137,600</a:t>
                      </a:r>
                      <a:r>
                        <a:rPr lang="ja-JP" altLang="en-US" sz="1100" b="0" i="0" u="none" strike="noStrike" dirty="0">
                          <a:solidFill>
                            <a:schemeClr val="tx1"/>
                          </a:solidFill>
                          <a:effectLst/>
                          <a:latin typeface="メイリオ" panose="020B0604030504040204" pitchFamily="50" charset="-128"/>
                          <a:ea typeface="メイリオ" panose="020B0604030504040204" pitchFamily="50" charset="-128"/>
                        </a:rPr>
                        <a:t>円</a:t>
                      </a:r>
                    </a:p>
                  </a:txBody>
                  <a:tcPr marL="9527" marR="9527" marT="952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76912">
                <a:tc>
                  <a:txBody>
                    <a:bodyPr/>
                    <a:lstStyle/>
                    <a:p>
                      <a:pPr algn="l" fontAlgn="ctr"/>
                      <a:r>
                        <a:rPr lang="ja-JP" altLang="en-US" sz="1100" b="0" i="0" u="none" strike="noStrike" dirty="0">
                          <a:solidFill>
                            <a:srgbClr val="000000"/>
                          </a:solidFill>
                          <a:effectLst/>
                          <a:latin typeface="メイリオ" panose="020B0604030504040204" pitchFamily="50" charset="-128"/>
                          <a:ea typeface="メイリオ" panose="020B0604030504040204" pitchFamily="50" charset="-128"/>
                        </a:rPr>
                        <a:t> 非課税世帯</a:t>
                      </a: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a:t>
                      </a:r>
                      <a:r>
                        <a:rPr lang="ja-JP" altLang="en-US" sz="1100" b="0" i="0" u="none" strike="noStrike" dirty="0">
                          <a:solidFill>
                            <a:srgbClr val="000000"/>
                          </a:solidFill>
                          <a:effectLst/>
                          <a:latin typeface="メイリオ" panose="020B0604030504040204" pitchFamily="50" charset="-128"/>
                          <a:ea typeface="メイリオ" panose="020B0604030504040204" pitchFamily="50" charset="-128"/>
                        </a:rPr>
                        <a:t>全日制等</a:t>
                      </a: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a:t>
                      </a:r>
                      <a:r>
                        <a:rPr lang="ja-JP" altLang="en-US" sz="1100" b="0" i="0" u="none" strike="noStrike" dirty="0">
                          <a:solidFill>
                            <a:srgbClr val="000000"/>
                          </a:solidFill>
                          <a:effectLst/>
                          <a:latin typeface="メイリオ" panose="020B0604030504040204" pitchFamily="50" charset="-128"/>
                          <a:ea typeface="メイリオ" panose="020B0604030504040204" pitchFamily="50" charset="-128"/>
                        </a:rPr>
                        <a:t>（第２子以降）</a:t>
                      </a:r>
                      <a:br>
                        <a:rPr lang="ja-JP" altLang="en-US" sz="1100" b="0" i="0" u="none" strike="noStrike" dirty="0">
                          <a:solidFill>
                            <a:srgbClr val="000000"/>
                          </a:solidFill>
                          <a:effectLst/>
                          <a:latin typeface="メイリオ" panose="020B0604030504040204" pitchFamily="50" charset="-128"/>
                          <a:ea typeface="メイリオ" panose="020B0604030504040204" pitchFamily="50" charset="-128"/>
                        </a:rPr>
                      </a:br>
                      <a:r>
                        <a:rPr lang="ja-JP" altLang="en-US" sz="1100" b="0" i="0" u="none" strike="noStrike" dirty="0">
                          <a:solidFill>
                            <a:srgbClr val="000000"/>
                          </a:solidFill>
                          <a:effectLst/>
                          <a:latin typeface="メイリオ" panose="020B0604030504040204" pitchFamily="50" charset="-128"/>
                          <a:ea typeface="メイリオ" panose="020B0604030504040204" pitchFamily="50" charset="-128"/>
                        </a:rPr>
                        <a:t>　</a:t>
                      </a: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※15</a:t>
                      </a: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歳以上</a:t>
                      </a: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23</a:t>
                      </a: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歳未満の兄弟姉妹がいる場合</a:t>
                      </a:r>
                      <a:endParaRPr lang="ja-JP" altLang="en-US" sz="11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7" marR="9527" marT="952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dirty="0">
                          <a:solidFill>
                            <a:schemeClr val="tx1"/>
                          </a:solidFill>
                          <a:effectLst/>
                          <a:latin typeface="メイリオ" panose="020B0604030504040204" pitchFamily="50" charset="-128"/>
                          <a:ea typeface="メイリオ" panose="020B0604030504040204" pitchFamily="50" charset="-128"/>
                        </a:rPr>
                        <a:t>143,700</a:t>
                      </a:r>
                      <a:r>
                        <a:rPr lang="ja-JP" altLang="en-US" sz="1100" b="0" i="0" u="none" strike="noStrike" dirty="0">
                          <a:solidFill>
                            <a:schemeClr val="tx1"/>
                          </a:solidFill>
                          <a:effectLst/>
                          <a:latin typeface="メイリオ" panose="020B0604030504040204" pitchFamily="50" charset="-128"/>
                          <a:ea typeface="メイリオ" panose="020B0604030504040204" pitchFamily="50" charset="-128"/>
                        </a:rPr>
                        <a:t>円</a:t>
                      </a:r>
                    </a:p>
                  </a:txBody>
                  <a:tcPr marL="9527" marR="9527" marT="95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dirty="0">
                          <a:solidFill>
                            <a:schemeClr val="tx1"/>
                          </a:solidFill>
                          <a:effectLst/>
                          <a:latin typeface="メイリオ" panose="020B0604030504040204" pitchFamily="50" charset="-128"/>
                          <a:ea typeface="メイリオ" panose="020B0604030504040204" pitchFamily="50" charset="-128"/>
                        </a:rPr>
                        <a:t>152,000</a:t>
                      </a:r>
                      <a:r>
                        <a:rPr lang="ja-JP" altLang="en-US" sz="1100" b="0" i="0" u="none" strike="noStrike" dirty="0">
                          <a:solidFill>
                            <a:schemeClr val="tx1"/>
                          </a:solidFill>
                          <a:effectLst/>
                          <a:latin typeface="メイリオ" panose="020B0604030504040204" pitchFamily="50" charset="-128"/>
                          <a:ea typeface="メイリオ" panose="020B0604030504040204" pitchFamily="50" charset="-128"/>
                        </a:rPr>
                        <a:t>円</a:t>
                      </a:r>
                    </a:p>
                  </a:txBody>
                  <a:tcPr marL="9527" marR="9527" marT="952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76912">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100" b="0" i="0" u="none" strike="noStrike" dirty="0">
                          <a:solidFill>
                            <a:srgbClr val="000000"/>
                          </a:solidFill>
                          <a:effectLst/>
                          <a:latin typeface="メイリオ" panose="020B0604030504040204" pitchFamily="50" charset="-128"/>
                          <a:ea typeface="メイリオ" panose="020B0604030504040204" pitchFamily="50" charset="-128"/>
                        </a:rPr>
                        <a:t> 非課税世帯</a:t>
                      </a: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a:t>
                      </a:r>
                      <a:r>
                        <a:rPr lang="ja-JP" altLang="en-US" sz="1100" b="0" i="0" u="none" strike="noStrike" dirty="0">
                          <a:solidFill>
                            <a:srgbClr val="000000"/>
                          </a:solidFill>
                          <a:effectLst/>
                          <a:latin typeface="メイリオ" panose="020B0604030504040204" pitchFamily="50" charset="-128"/>
                          <a:ea typeface="メイリオ" panose="020B0604030504040204" pitchFamily="50" charset="-128"/>
                        </a:rPr>
                        <a:t>通信制・専攻科</a:t>
                      </a:r>
                      <a:r>
                        <a:rPr lang="en-US" altLang="ja-JP" sz="1100" b="0" i="0" u="none" strike="noStrike" dirty="0">
                          <a:solidFill>
                            <a:srgbClr val="000000"/>
                          </a:solidFill>
                          <a:effectLst/>
                          <a:latin typeface="メイリオ" panose="020B0604030504040204" pitchFamily="50" charset="-128"/>
                          <a:ea typeface="メイリオ" panose="020B0604030504040204" pitchFamily="50" charset="-128"/>
                        </a:rPr>
                        <a:t>】</a:t>
                      </a:r>
                      <a:endParaRPr kumimoji="1" lang="ja-JP" altLang="en-US" sz="9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a:txBody>
                  <a:tcPr marL="9527" marR="9527" marT="952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dirty="0">
                          <a:solidFill>
                            <a:schemeClr val="tx1"/>
                          </a:solidFill>
                          <a:effectLst/>
                          <a:latin typeface="メイリオ" panose="020B0604030504040204" pitchFamily="50" charset="-128"/>
                          <a:ea typeface="メイリオ" panose="020B0604030504040204" pitchFamily="50" charset="-128"/>
                        </a:rPr>
                        <a:t>50,500</a:t>
                      </a:r>
                      <a:r>
                        <a:rPr lang="ja-JP" altLang="en-US" sz="1100" b="0" i="0" u="none" strike="noStrike" dirty="0">
                          <a:solidFill>
                            <a:schemeClr val="tx1"/>
                          </a:solidFill>
                          <a:effectLst/>
                          <a:latin typeface="メイリオ" panose="020B0604030504040204" pitchFamily="50" charset="-128"/>
                          <a:ea typeface="メイリオ" panose="020B0604030504040204" pitchFamily="50" charset="-128"/>
                        </a:rPr>
                        <a:t>円</a:t>
                      </a:r>
                    </a:p>
                  </a:txBody>
                  <a:tcPr marL="9527" marR="9527" marT="95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dirty="0">
                          <a:solidFill>
                            <a:schemeClr val="tx1"/>
                          </a:solidFill>
                          <a:effectLst/>
                          <a:latin typeface="メイリオ" panose="020B0604030504040204" pitchFamily="50" charset="-128"/>
                          <a:ea typeface="メイリオ" panose="020B0604030504040204" pitchFamily="50" charset="-128"/>
                        </a:rPr>
                        <a:t>52,100</a:t>
                      </a:r>
                      <a:r>
                        <a:rPr lang="ja-JP" altLang="en-US" sz="1100" b="0" i="0" u="none" strike="noStrike" dirty="0">
                          <a:solidFill>
                            <a:schemeClr val="tx1"/>
                          </a:solidFill>
                          <a:effectLst/>
                          <a:latin typeface="メイリオ" panose="020B0604030504040204" pitchFamily="50" charset="-128"/>
                          <a:ea typeface="メイリオ" panose="020B0604030504040204" pitchFamily="50" charset="-128"/>
                        </a:rPr>
                        <a:t>円</a:t>
                      </a:r>
                    </a:p>
                  </a:txBody>
                  <a:tcPr marL="9527" marR="9527" marT="952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
        <p:nvSpPr>
          <p:cNvPr id="32" name="テキスト ボックス 31">
            <a:extLst>
              <a:ext uri="{FF2B5EF4-FFF2-40B4-BE49-F238E27FC236}">
                <a16:creationId xmlns:a16="http://schemas.microsoft.com/office/drawing/2014/main" id="{CA30F41F-5242-669D-27AA-1CE985F9C7F9}"/>
              </a:ext>
            </a:extLst>
          </p:cNvPr>
          <p:cNvSpPr txBox="1"/>
          <p:nvPr/>
        </p:nvSpPr>
        <p:spPr>
          <a:xfrm>
            <a:off x="557213" y="9232900"/>
            <a:ext cx="5953125" cy="549275"/>
          </a:xfrm>
          <a:prstGeom prst="rect">
            <a:avLst/>
          </a:prstGeom>
          <a:noFill/>
        </p:spPr>
        <p:txBody>
          <a:bodyPr>
            <a:spAutoFit/>
          </a:bodyPr>
          <a:lstStyle/>
          <a:p>
            <a:pPr>
              <a:lnSpc>
                <a:spcPct val="150000"/>
              </a:lnSpc>
              <a:spcBef>
                <a:spcPts val="0"/>
              </a:spcBef>
              <a:defRPr/>
            </a:pPr>
            <a:r>
              <a:rPr lang="ja-JP" altLang="en-US" sz="1250" dirty="0">
                <a:latin typeface="メイリオ" panose="020B0604030504040204" pitchFamily="50" charset="-128"/>
                <a:ea typeface="メイリオ" panose="020B0604030504040204" pitchFamily="50" charset="-128"/>
              </a:rPr>
              <a:t>文部科学省の</a:t>
            </a:r>
            <a:r>
              <a:rPr lang="en-US" altLang="ja-JP" sz="1250" dirty="0">
                <a:latin typeface="メイリオ" panose="020B0604030504040204" pitchFamily="50" charset="-128"/>
                <a:ea typeface="メイリオ" panose="020B0604030504040204" pitchFamily="50" charset="-128"/>
              </a:rPr>
              <a:t>web</a:t>
            </a:r>
            <a:r>
              <a:rPr lang="ja-JP" altLang="en-US" sz="1250" dirty="0">
                <a:latin typeface="メイリオ" panose="020B0604030504040204" pitchFamily="50" charset="-128"/>
                <a:ea typeface="メイリオ" panose="020B0604030504040204" pitchFamily="50" charset="-128"/>
              </a:rPr>
              <a:t>サイトに都道府県のお問合せ先などを掲載しています。</a:t>
            </a:r>
            <a:endParaRPr lang="en-US" altLang="ja-JP" sz="1250" dirty="0">
              <a:latin typeface="メイリオ" panose="020B0604030504040204" pitchFamily="50" charset="-128"/>
              <a:ea typeface="メイリオ" panose="020B0604030504040204" pitchFamily="50" charset="-128"/>
            </a:endParaRPr>
          </a:p>
          <a:p>
            <a:pPr>
              <a:spcBef>
                <a:spcPts val="0"/>
              </a:spcBef>
              <a:defRPr/>
            </a:pPr>
            <a:r>
              <a:rPr lang="en-US" altLang="ja-JP" sz="1100" u="sng" dirty="0">
                <a:solidFill>
                  <a:srgbClr val="0070C0"/>
                </a:solidFill>
                <a:latin typeface="メイリオ" panose="020B0604030504040204" pitchFamily="50" charset="-128"/>
                <a:ea typeface="メイリオ" panose="020B0604030504040204" pitchFamily="50" charset="-128"/>
              </a:rPr>
              <a:t>https://www.mext.go.jp/a_menu/shotou/mushouka/detail/1353842.htm</a:t>
            </a:r>
          </a:p>
        </p:txBody>
      </p:sp>
      <p:sp>
        <p:nvSpPr>
          <p:cNvPr id="18" name="四角形: 角を丸くする 10">
            <a:extLst>
              <a:ext uri="{FF2B5EF4-FFF2-40B4-BE49-F238E27FC236}">
                <a16:creationId xmlns:a16="http://schemas.microsoft.com/office/drawing/2014/main" id="{048BC0EE-7826-48BC-0A74-CAB298B44043}"/>
              </a:ext>
            </a:extLst>
          </p:cNvPr>
          <p:cNvSpPr/>
          <p:nvPr/>
        </p:nvSpPr>
        <p:spPr>
          <a:xfrm>
            <a:off x="669925" y="5889625"/>
            <a:ext cx="1817688" cy="287338"/>
          </a:xfrm>
          <a:prstGeom prst="roundRect">
            <a:avLst/>
          </a:prstGeom>
          <a:solidFill>
            <a:srgbClr val="FFFFCC"/>
          </a:solidFill>
          <a:ln w="127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tIns="72000" bIns="36000" anchor="ctr"/>
          <a:lstStyle/>
          <a:p>
            <a:pPr algn="ctr">
              <a:defRPr/>
            </a:pPr>
            <a:r>
              <a:rPr lang="ja-JP" altLang="en-US" sz="1400" b="1" dirty="0">
                <a:solidFill>
                  <a:schemeClr val="tx1"/>
                </a:solidFill>
                <a:latin typeface="メイリオ" panose="020B0604030504040204" pitchFamily="50" charset="-128"/>
                <a:ea typeface="メイリオ" panose="020B0604030504040204" pitchFamily="50" charset="-128"/>
              </a:rPr>
              <a:t>令和５年度の給付額</a:t>
            </a:r>
          </a:p>
        </p:txBody>
      </p:sp>
      <p:sp>
        <p:nvSpPr>
          <p:cNvPr id="17" name="Rectangle 17">
            <a:extLst>
              <a:ext uri="{FF2B5EF4-FFF2-40B4-BE49-F238E27FC236}">
                <a16:creationId xmlns:a16="http://schemas.microsoft.com/office/drawing/2014/main" id="{E8C9EB9B-A3BA-9E73-2F41-EFFB5D4C0C69}"/>
              </a:ext>
            </a:extLst>
          </p:cNvPr>
          <p:cNvSpPr>
            <a:spLocks noChangeArrowheads="1"/>
          </p:cNvSpPr>
          <p:nvPr/>
        </p:nvSpPr>
        <p:spPr bwMode="auto">
          <a:xfrm>
            <a:off x="361950" y="2505075"/>
            <a:ext cx="6148388" cy="3203575"/>
          </a:xfrm>
          <a:prstGeom prst="rect">
            <a:avLst/>
          </a:prstGeom>
          <a:noFill/>
          <a:ln>
            <a:noFill/>
          </a:ln>
        </p:spPr>
        <p:txBody>
          <a:bodyPr wrap="none" tIns="144000"/>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lnSpc>
                <a:spcPts val="1600"/>
              </a:lnSpc>
              <a:spcBef>
                <a:spcPts val="600"/>
              </a:spcBef>
              <a:buFontTx/>
              <a:buNone/>
              <a:defRPr/>
            </a:pPr>
            <a:r>
              <a:rPr lang="ja-JP" altLang="en-US" sz="1700" dirty="0">
                <a:solidFill>
                  <a:schemeClr val="accent4">
                    <a:lumMod val="60000"/>
                    <a:lumOff val="40000"/>
                  </a:schemeClr>
                </a:solidFill>
                <a:latin typeface="メイリオ" panose="020B0604030504040204" pitchFamily="50" charset="-128"/>
                <a:ea typeface="メイリオ" panose="020B0604030504040204" pitchFamily="50" charset="-128"/>
              </a:rPr>
              <a:t>●</a:t>
            </a:r>
            <a:r>
              <a:rPr lang="ja-JP" altLang="en-US" sz="1700" dirty="0">
                <a:latin typeface="HGPｺﾞｼｯｸE" pitchFamily="50" charset="-128"/>
                <a:ea typeface="HGPｺﾞｼｯｸE" pitchFamily="50" charset="-128"/>
              </a:rPr>
              <a:t> </a:t>
            </a:r>
            <a:r>
              <a:rPr lang="ja-JP" altLang="en-US" sz="1700" dirty="0">
                <a:latin typeface="メイリオ" panose="020B0604030504040204" pitchFamily="50" charset="-128"/>
                <a:ea typeface="メイリオ" panose="020B0604030504040204" pitchFamily="50" charset="-128"/>
              </a:rPr>
              <a:t>教科書費、教材費など、授業料以外の教育費を支援する</a:t>
            </a:r>
            <a:endParaRPr lang="en-US" altLang="ja-JP" sz="1700" dirty="0">
              <a:latin typeface="メイリオ" panose="020B0604030504040204" pitchFamily="50" charset="-128"/>
              <a:ea typeface="メイリオ" panose="020B0604030504040204" pitchFamily="50" charset="-128"/>
            </a:endParaRPr>
          </a:p>
          <a:p>
            <a:pPr eaLnBrk="1" hangingPunct="1">
              <a:lnSpc>
                <a:spcPts val="1600"/>
              </a:lnSpc>
              <a:spcBef>
                <a:spcPts val="600"/>
              </a:spcBef>
              <a:buFontTx/>
              <a:buNone/>
              <a:defRPr/>
            </a:pPr>
            <a:r>
              <a:rPr lang="ja-JP" altLang="en-US" sz="1700" b="1" dirty="0">
                <a:solidFill>
                  <a:srgbClr val="FF0000"/>
                </a:solidFill>
                <a:latin typeface="メイリオ" panose="020B0604030504040204" pitchFamily="50" charset="-128"/>
                <a:ea typeface="メイリオ" panose="020B0604030504040204" pitchFamily="50" charset="-128"/>
              </a:rPr>
              <a:t>　 </a:t>
            </a:r>
            <a:r>
              <a:rPr lang="ja-JP" altLang="en-US" sz="1700" b="1" u="sng" dirty="0">
                <a:solidFill>
                  <a:srgbClr val="FF0000"/>
                </a:solidFill>
                <a:latin typeface="メイリオ" panose="020B0604030504040204" pitchFamily="50" charset="-128"/>
                <a:ea typeface="メイリオ" panose="020B0604030504040204" pitchFamily="50" charset="-128"/>
              </a:rPr>
              <a:t>返還不要の給付金</a:t>
            </a:r>
            <a:r>
              <a:rPr lang="ja-JP" altLang="en-US" sz="1700" dirty="0">
                <a:latin typeface="メイリオ" panose="020B0604030504040204" pitchFamily="50" charset="-128"/>
                <a:ea typeface="メイリオ" panose="020B0604030504040204" pitchFamily="50" charset="-128"/>
              </a:rPr>
              <a:t>です。</a:t>
            </a:r>
            <a:endParaRPr lang="en-US" altLang="ja-JP" sz="1700" dirty="0">
              <a:latin typeface="メイリオ" panose="020B0604030504040204" pitchFamily="50" charset="-128"/>
              <a:ea typeface="メイリオ" panose="020B0604030504040204" pitchFamily="50" charset="-128"/>
            </a:endParaRPr>
          </a:p>
          <a:p>
            <a:pPr eaLnBrk="1" hangingPunct="1">
              <a:lnSpc>
                <a:spcPts val="1600"/>
              </a:lnSpc>
              <a:spcBef>
                <a:spcPts val="600"/>
              </a:spcBef>
              <a:buFontTx/>
              <a:buNone/>
              <a:defRPr/>
            </a:pPr>
            <a:endParaRPr lang="en-US" altLang="ja-JP" sz="1700" dirty="0">
              <a:latin typeface="メイリオ" panose="020B0604030504040204" pitchFamily="50" charset="-128"/>
              <a:ea typeface="メイリオ" panose="020B0604030504040204" pitchFamily="50" charset="-128"/>
            </a:endParaRPr>
          </a:p>
          <a:p>
            <a:pPr eaLnBrk="1" hangingPunct="1">
              <a:lnSpc>
                <a:spcPts val="1600"/>
              </a:lnSpc>
              <a:spcBef>
                <a:spcPts val="600"/>
              </a:spcBef>
              <a:buFontTx/>
              <a:buNone/>
              <a:defRPr/>
            </a:pPr>
            <a:r>
              <a:rPr lang="ja-JP" altLang="en-US" sz="1700" dirty="0">
                <a:solidFill>
                  <a:schemeClr val="accent4">
                    <a:lumMod val="60000"/>
                    <a:lumOff val="40000"/>
                  </a:schemeClr>
                </a:solidFill>
                <a:latin typeface="メイリオ" panose="020B0604030504040204" pitchFamily="50" charset="-128"/>
                <a:ea typeface="メイリオ" panose="020B0604030504040204" pitchFamily="50" charset="-128"/>
              </a:rPr>
              <a:t>● </a:t>
            </a:r>
            <a:r>
              <a:rPr lang="ja-JP" altLang="en-US" sz="1700" b="1" u="sng" dirty="0">
                <a:solidFill>
                  <a:srgbClr val="FF0000"/>
                </a:solidFill>
                <a:latin typeface="メイリオ" panose="020B0604030504040204" pitchFamily="50" charset="-128"/>
                <a:ea typeface="メイリオ" panose="020B0604030504040204" pitchFamily="50" charset="-128"/>
              </a:rPr>
              <a:t>生活保護世帯、住民税所得割が非課税の世帯</a:t>
            </a:r>
            <a:r>
              <a:rPr lang="ja-JP" altLang="en-US" sz="1700" dirty="0">
                <a:latin typeface="メイリオ" panose="020B0604030504040204" pitchFamily="50" charset="-128"/>
                <a:ea typeface="メイリオ" panose="020B0604030504040204" pitchFamily="50" charset="-128"/>
              </a:rPr>
              <a:t>が対象です。</a:t>
            </a:r>
            <a:endParaRPr lang="en-US" altLang="ja-JP" sz="1700" dirty="0">
              <a:latin typeface="メイリオ" panose="020B0604030504040204" pitchFamily="50" charset="-128"/>
              <a:ea typeface="メイリオ" panose="020B0604030504040204" pitchFamily="50" charset="-128"/>
            </a:endParaRPr>
          </a:p>
          <a:p>
            <a:pPr eaLnBrk="1" hangingPunct="1">
              <a:lnSpc>
                <a:spcPts val="1600"/>
              </a:lnSpc>
              <a:spcBef>
                <a:spcPts val="600"/>
              </a:spcBef>
              <a:buFontTx/>
              <a:buNone/>
              <a:defRPr/>
            </a:pPr>
            <a:r>
              <a:rPr lang="ja-JP" altLang="en-US" sz="1700" dirty="0">
                <a:latin typeface="メイリオ" panose="020B0604030504040204" pitchFamily="50" charset="-128"/>
                <a:ea typeface="メイリオ" panose="020B0604030504040204" pitchFamily="50" charset="-128"/>
              </a:rPr>
              <a:t>　 </a:t>
            </a:r>
            <a:r>
              <a:rPr lang="en-US" altLang="ja-JP" sz="1400" dirty="0">
                <a:latin typeface="メイリオ" panose="020B0604030504040204" pitchFamily="50" charset="-128"/>
                <a:ea typeface="メイリオ" panose="020B0604030504040204" pitchFamily="50" charset="-128"/>
              </a:rPr>
              <a:t>※ </a:t>
            </a:r>
            <a:r>
              <a:rPr lang="ja-JP" altLang="en-US" sz="1400" b="1" u="sng" dirty="0">
                <a:solidFill>
                  <a:srgbClr val="FF0000"/>
                </a:solidFill>
                <a:latin typeface="メイリオ" panose="020B0604030504040204" pitchFamily="50" charset="-128"/>
                <a:ea typeface="メイリオ" panose="020B0604030504040204" pitchFamily="50" charset="-128"/>
              </a:rPr>
              <a:t>家計が急変して非課税相当になった世帯</a:t>
            </a:r>
            <a:r>
              <a:rPr lang="ja-JP" altLang="en-US" sz="1400" dirty="0">
                <a:latin typeface="メイリオ" panose="020B0604030504040204" pitchFamily="50" charset="-128"/>
                <a:ea typeface="メイリオ" panose="020B0604030504040204" pitchFamily="50" charset="-128"/>
              </a:rPr>
              <a:t>も対象になります。</a:t>
            </a:r>
            <a:endParaRPr lang="en-US" altLang="ja-JP" sz="1400" dirty="0">
              <a:latin typeface="メイリオ" panose="020B0604030504040204" pitchFamily="50" charset="-128"/>
              <a:ea typeface="メイリオ" panose="020B0604030504040204" pitchFamily="50" charset="-128"/>
            </a:endParaRPr>
          </a:p>
          <a:p>
            <a:pPr eaLnBrk="1" hangingPunct="1">
              <a:lnSpc>
                <a:spcPts val="1600"/>
              </a:lnSpc>
              <a:spcBef>
                <a:spcPts val="600"/>
              </a:spcBef>
              <a:buFontTx/>
              <a:buNone/>
              <a:defRPr/>
            </a:pPr>
            <a:endParaRPr lang="en-US" altLang="ja-JP" sz="1700" dirty="0">
              <a:latin typeface="メイリオ" panose="020B0604030504040204" pitchFamily="50" charset="-128"/>
              <a:ea typeface="メイリオ" panose="020B0604030504040204" pitchFamily="50" charset="-128"/>
            </a:endParaRPr>
          </a:p>
          <a:p>
            <a:pPr eaLnBrk="1" hangingPunct="1">
              <a:lnSpc>
                <a:spcPts val="1600"/>
              </a:lnSpc>
              <a:spcBef>
                <a:spcPts val="600"/>
              </a:spcBef>
              <a:buFontTx/>
              <a:buNone/>
              <a:defRPr/>
            </a:pPr>
            <a:r>
              <a:rPr lang="ja-JP" altLang="en-US" sz="1700" dirty="0">
                <a:solidFill>
                  <a:schemeClr val="accent4">
                    <a:lumMod val="60000"/>
                    <a:lumOff val="40000"/>
                  </a:schemeClr>
                </a:solidFill>
                <a:latin typeface="メイリオ" panose="020B0604030504040204" pitchFamily="50" charset="-128"/>
                <a:ea typeface="メイリオ" panose="020B0604030504040204" pitchFamily="50" charset="-128"/>
              </a:rPr>
              <a:t>●</a:t>
            </a:r>
            <a:r>
              <a:rPr lang="ja-JP" altLang="en-US" sz="1700" dirty="0">
                <a:solidFill>
                  <a:srgbClr val="E6BA8E"/>
                </a:solidFill>
                <a:latin typeface="メイリオ" panose="020B0604030504040204" pitchFamily="50" charset="-128"/>
                <a:ea typeface="メイリオ" panose="020B0604030504040204" pitchFamily="50" charset="-128"/>
              </a:rPr>
              <a:t> </a:t>
            </a:r>
            <a:r>
              <a:rPr lang="ja-JP" altLang="en-US" sz="1700" b="1" u="sng" dirty="0">
                <a:solidFill>
                  <a:srgbClr val="FF0000"/>
                </a:solidFill>
                <a:latin typeface="メイリオ" panose="020B0604030504040204" pitchFamily="50" charset="-128"/>
                <a:ea typeface="メイリオ" panose="020B0604030504040204" pitchFamily="50" charset="-128"/>
              </a:rPr>
              <a:t>学校または</a:t>
            </a:r>
            <a:r>
              <a:rPr lang="ja-JP" altLang="en-US" sz="1700" b="1" u="sng" dirty="0">
                <a:solidFill>
                  <a:srgbClr val="FF0000"/>
                </a:solidFill>
                <a:uFill>
                  <a:solidFill>
                    <a:srgbClr val="C00000"/>
                  </a:solidFill>
                </a:uFill>
                <a:latin typeface="メイリオ" panose="020B0604030504040204" pitchFamily="50" charset="-128"/>
                <a:ea typeface="メイリオ" panose="020B0604030504040204" pitchFamily="50" charset="-128"/>
              </a:rPr>
              <a:t>お住まいの都道府県</a:t>
            </a:r>
            <a:r>
              <a:rPr lang="ja-JP" altLang="en-US" sz="1700" dirty="0">
                <a:uFill>
                  <a:solidFill>
                    <a:srgbClr val="C00000"/>
                  </a:solidFill>
                </a:uFill>
                <a:latin typeface="メイリオ" panose="020B0604030504040204" pitchFamily="50" charset="-128"/>
                <a:ea typeface="メイリオ" panose="020B0604030504040204" pitchFamily="50" charset="-128"/>
              </a:rPr>
              <a:t>への申し込みが必要です</a:t>
            </a:r>
            <a:r>
              <a:rPr lang="ja-JP" altLang="en-US" sz="1700" dirty="0">
                <a:uFill>
                  <a:solidFill>
                    <a:schemeClr val="tx1"/>
                  </a:solidFill>
                </a:uFill>
                <a:latin typeface="メイリオ" panose="020B0604030504040204" pitchFamily="50" charset="-128"/>
                <a:ea typeface="メイリオ" panose="020B0604030504040204" pitchFamily="50" charset="-128"/>
              </a:rPr>
              <a:t>。</a:t>
            </a:r>
            <a:endParaRPr lang="en-US" altLang="ja-JP" sz="1700" dirty="0">
              <a:uFill>
                <a:solidFill>
                  <a:schemeClr val="tx1"/>
                </a:solidFill>
              </a:uFill>
              <a:latin typeface="メイリオ" panose="020B0604030504040204" pitchFamily="50" charset="-128"/>
              <a:ea typeface="メイリオ" panose="020B0604030504040204" pitchFamily="50" charset="-128"/>
            </a:endParaRPr>
          </a:p>
          <a:p>
            <a:pPr eaLnBrk="1" hangingPunct="1">
              <a:lnSpc>
                <a:spcPts val="1600"/>
              </a:lnSpc>
              <a:spcBef>
                <a:spcPts val="900"/>
              </a:spcBef>
              <a:spcAft>
                <a:spcPts val="0"/>
              </a:spcAft>
              <a:buFontTx/>
              <a:buNone/>
              <a:defRPr/>
            </a:pPr>
            <a:r>
              <a:rPr lang="ja-JP" altLang="en-US" sz="1700" dirty="0">
                <a:latin typeface="メイリオ" panose="020B0604030504040204" pitchFamily="50" charset="-128"/>
                <a:ea typeface="メイリオ" panose="020B0604030504040204" pitchFamily="50" charset="-128"/>
              </a:rPr>
              <a:t>　 </a:t>
            </a:r>
            <a:r>
              <a:rPr lang="en-US" altLang="ja-JP" sz="1400" dirty="0">
                <a:latin typeface="メイリオ" panose="020B0604030504040204" pitchFamily="50" charset="-128"/>
                <a:ea typeface="メイリオ" panose="020B0604030504040204" pitchFamily="50" charset="-128"/>
              </a:rPr>
              <a:t>※ </a:t>
            </a:r>
            <a:r>
              <a:rPr lang="ja-JP" altLang="en-US" sz="1400" dirty="0">
                <a:latin typeface="メイリオ" panose="020B0604030504040204" pitchFamily="50" charset="-128"/>
                <a:ea typeface="メイリオ" panose="020B0604030504040204" pitchFamily="50" charset="-128"/>
              </a:rPr>
              <a:t>授業料支援の高等学校等就学支援金とは別々に申し込みが必要です。</a:t>
            </a:r>
          </a:p>
          <a:p>
            <a:pPr eaLnBrk="1" hangingPunct="1">
              <a:lnSpc>
                <a:spcPts val="1600"/>
              </a:lnSpc>
              <a:spcBef>
                <a:spcPts val="600"/>
              </a:spcBef>
              <a:buFontTx/>
              <a:buNone/>
              <a:defRPr/>
            </a:pPr>
            <a:endParaRPr lang="en-US" altLang="ja-JP" sz="1700" dirty="0">
              <a:latin typeface="メイリオ" panose="020B0604030504040204" pitchFamily="50" charset="-128"/>
              <a:ea typeface="メイリオ" panose="020B0604030504040204" pitchFamily="50" charset="-128"/>
            </a:endParaRPr>
          </a:p>
          <a:p>
            <a:pPr eaLnBrk="1" hangingPunct="1">
              <a:lnSpc>
                <a:spcPts val="1600"/>
              </a:lnSpc>
              <a:spcBef>
                <a:spcPts val="600"/>
              </a:spcBef>
              <a:buFontTx/>
              <a:buNone/>
              <a:defRPr/>
            </a:pPr>
            <a:r>
              <a:rPr lang="ja-JP" altLang="en-US" sz="1700" dirty="0">
                <a:solidFill>
                  <a:schemeClr val="accent4">
                    <a:lumMod val="60000"/>
                    <a:lumOff val="40000"/>
                  </a:schemeClr>
                </a:solidFill>
                <a:latin typeface="メイリオ" panose="020B0604030504040204" pitchFamily="50" charset="-128"/>
                <a:ea typeface="メイリオ" panose="020B0604030504040204" pitchFamily="50" charset="-128"/>
              </a:rPr>
              <a:t>● </a:t>
            </a:r>
            <a:r>
              <a:rPr lang="ja-JP" altLang="en-US" sz="1700" b="1" u="sng" dirty="0">
                <a:solidFill>
                  <a:srgbClr val="FF0000"/>
                </a:solidFill>
                <a:latin typeface="メイリオ" panose="020B0604030504040204" pitchFamily="50" charset="-128"/>
                <a:ea typeface="メイリオ" panose="020B0604030504040204" pitchFamily="50" charset="-128"/>
              </a:rPr>
              <a:t>新入生</a:t>
            </a:r>
            <a:r>
              <a:rPr lang="ja-JP" altLang="en-US" sz="1700" dirty="0">
                <a:latin typeface="メイリオ" panose="020B0604030504040204" pitchFamily="50" charset="-128"/>
                <a:ea typeface="メイリオ" panose="020B0604030504040204" pitchFamily="50" charset="-128"/>
              </a:rPr>
              <a:t>は、４～６月に</a:t>
            </a:r>
            <a:r>
              <a:rPr lang="ja-JP" altLang="en-US" sz="1700" b="1" u="sng" dirty="0">
                <a:solidFill>
                  <a:srgbClr val="FF0000"/>
                </a:solidFill>
                <a:latin typeface="メイリオ" panose="020B0604030504040204" pitchFamily="50" charset="-128"/>
                <a:ea typeface="メイリオ" panose="020B0604030504040204" pitchFamily="50" charset="-128"/>
              </a:rPr>
              <a:t>一部早期支給</a:t>
            </a:r>
            <a:r>
              <a:rPr lang="ja-JP" altLang="en-US" sz="1700" dirty="0">
                <a:latin typeface="メイリオ" panose="020B0604030504040204" pitchFamily="50" charset="-128"/>
                <a:ea typeface="メイリオ" panose="020B0604030504040204" pitchFamily="50" charset="-128"/>
              </a:rPr>
              <a:t>の申請ができます。</a:t>
            </a:r>
            <a:endParaRPr lang="en-US" altLang="ja-JP" sz="1700" dirty="0">
              <a:latin typeface="メイリオ" panose="020B0604030504040204" pitchFamily="50" charset="-128"/>
              <a:ea typeface="メイリオ" panose="020B0604030504040204" pitchFamily="50" charset="-128"/>
            </a:endParaRPr>
          </a:p>
          <a:p>
            <a:pPr eaLnBrk="1" hangingPunct="1">
              <a:lnSpc>
                <a:spcPts val="1600"/>
              </a:lnSpc>
              <a:spcBef>
                <a:spcPts val="600"/>
              </a:spcBef>
              <a:buFontTx/>
              <a:buNone/>
              <a:defRPr/>
            </a:pPr>
            <a:r>
              <a:rPr lang="ja-JP" altLang="en-US" sz="1700" dirty="0">
                <a:latin typeface="メイリオ" panose="020B0604030504040204" pitchFamily="50" charset="-128"/>
                <a:ea typeface="メイリオ" panose="020B0604030504040204" pitchFamily="50" charset="-128"/>
              </a:rPr>
              <a:t>　 </a:t>
            </a:r>
            <a:r>
              <a:rPr lang="en-US" altLang="ja-JP" sz="1400" dirty="0">
                <a:latin typeface="メイリオ" panose="020B0604030504040204" pitchFamily="50" charset="-128"/>
                <a:ea typeface="メイリオ" panose="020B0604030504040204" pitchFamily="50" charset="-128"/>
              </a:rPr>
              <a:t>※ </a:t>
            </a:r>
            <a:r>
              <a:rPr lang="ja-JP" altLang="en-US" sz="1400" dirty="0">
                <a:latin typeface="メイリオ" panose="020B0604030504040204" pitchFamily="50" charset="-128"/>
                <a:ea typeface="メイリオ" panose="020B0604030504040204" pitchFamily="50" charset="-128"/>
              </a:rPr>
              <a:t>都道府県によって実施状況が異なります。</a:t>
            </a:r>
          </a:p>
        </p:txBody>
      </p:sp>
      <p:sp>
        <p:nvSpPr>
          <p:cNvPr id="3113" name="テキスト ボックス 2">
            <a:extLst>
              <a:ext uri="{FF2B5EF4-FFF2-40B4-BE49-F238E27FC236}">
                <a16:creationId xmlns:a16="http://schemas.microsoft.com/office/drawing/2014/main" id="{7DB45184-6BDC-F920-D1C3-073DC8AC1325}"/>
              </a:ext>
            </a:extLst>
          </p:cNvPr>
          <p:cNvSpPr txBox="1">
            <a:spLocks noChangeArrowheads="1"/>
          </p:cNvSpPr>
          <p:nvPr/>
        </p:nvSpPr>
        <p:spPr bwMode="auto">
          <a:xfrm>
            <a:off x="542925" y="8966200"/>
            <a:ext cx="5749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400" b="1">
                <a:solidFill>
                  <a:srgbClr val="000000"/>
                </a:solidFill>
                <a:latin typeface="メイリオ" panose="020B0604030504040204" pitchFamily="50" charset="-128"/>
                <a:ea typeface="メイリオ" panose="020B0604030504040204" pitchFamily="50" charset="-128"/>
              </a:rPr>
              <a:t>詳しくは、学校またはお住まいの都道府県にお問い合わせください。</a:t>
            </a:r>
            <a:endParaRPr lang="en-US" altLang="ja-JP" sz="1400" b="1">
              <a:solidFill>
                <a:srgbClr val="000000"/>
              </a:solidFill>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FE8D6FBA-6677-B939-8D3E-93097400BA97}"/>
              </a:ext>
            </a:extLst>
          </p:cNvPr>
          <p:cNvSpPr/>
          <p:nvPr/>
        </p:nvSpPr>
        <p:spPr>
          <a:xfrm>
            <a:off x="1049338" y="8339138"/>
            <a:ext cx="4813300" cy="18891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r>
              <a:rPr lang="en-US" altLang="ja-JP" sz="1100" dirty="0">
                <a:solidFill>
                  <a:schemeClr val="tx1"/>
                </a:solidFill>
                <a:latin typeface="メイリオ" panose="020B0604030504040204" pitchFamily="50" charset="-128"/>
                <a:ea typeface="メイリオ" panose="020B0604030504040204" pitchFamily="50" charset="-128"/>
              </a:rPr>
              <a:t>※</a:t>
            </a:r>
            <a:r>
              <a:rPr lang="ja-JP" altLang="en-US" sz="1100" dirty="0">
                <a:solidFill>
                  <a:schemeClr val="tx1"/>
                </a:solidFill>
                <a:latin typeface="メイリオ" panose="020B0604030504040204" pitchFamily="50" charset="-128"/>
                <a:ea typeface="メイリオ" panose="020B0604030504040204" pitchFamily="50" charset="-128"/>
              </a:rPr>
              <a:t>家計急変の場合は、申込み月によって給付額が変わります。</a:t>
            </a:r>
          </a:p>
        </p:txBody>
      </p:sp>
      <p:pic>
        <p:nvPicPr>
          <p:cNvPr id="3115" name="図 18">
            <a:extLst>
              <a:ext uri="{FF2B5EF4-FFF2-40B4-BE49-F238E27FC236}">
                <a16:creationId xmlns:a16="http://schemas.microsoft.com/office/drawing/2014/main" id="{96EDAA7F-0C80-A1DA-8049-BE06274A9283}"/>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943600" y="9213850"/>
            <a:ext cx="587375"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16" name="テキスト ボックス 2">
            <a:extLst>
              <a:ext uri="{FF2B5EF4-FFF2-40B4-BE49-F238E27FC236}">
                <a16:creationId xmlns:a16="http://schemas.microsoft.com/office/drawing/2014/main" id="{31E2AB05-F004-65E4-0356-94B44D5C49CA}"/>
              </a:ext>
            </a:extLst>
          </p:cNvPr>
          <p:cNvSpPr txBox="1">
            <a:spLocks noChangeArrowheads="1"/>
          </p:cNvSpPr>
          <p:nvPr/>
        </p:nvSpPr>
        <p:spPr bwMode="auto">
          <a:xfrm>
            <a:off x="5964238" y="153988"/>
            <a:ext cx="792162" cy="3079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400">
                <a:latin typeface="HGS創英角ｺﾞｼｯｸUB" panose="020B0900000000000000" pitchFamily="50" charset="-128"/>
                <a:ea typeface="HGS創英角ｺﾞｼｯｸUB" panose="020B0900000000000000" pitchFamily="50" charset="-128"/>
              </a:rPr>
              <a:t> 別添２</a:t>
            </a:r>
          </a:p>
        </p:txBody>
      </p:sp>
    </p:spTree>
  </p:cSld>
  <p:clrMapOvr>
    <a:masterClrMapping/>
  </p:clrMapOvr>
  <p:transition spd="med">
    <p:fade/>
  </p:transition>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CC"/>
        </a:solidFill>
        <a:ln w="12700">
          <a:solidFill>
            <a:schemeClr val="accent4">
              <a:lumMod val="60000"/>
              <a:lumOff val="40000"/>
            </a:schemeClr>
          </a:solidFill>
        </a:ln>
      </a:spPr>
      <a:bodyPr anchor="ctr"/>
      <a:lstStyle>
        <a:defPPr algn="ctr" eaLnBrk="1" hangingPunct="1">
          <a:defRPr sz="24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13783</TotalTime>
  <Words>297</Words>
  <PresentationFormat>A4 210 x 297 mm</PresentationFormat>
  <Paragraphs>49</Paragraphs>
  <Slides>1</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Arial</vt:lpstr>
      <vt:lpstr>ＭＳ Ｐゴシック</vt:lpstr>
      <vt:lpstr>Calibri</vt:lpstr>
      <vt:lpstr>HGP創英角ｺﾞｼｯｸUB</vt:lpstr>
      <vt:lpstr>メイリオ</vt:lpstr>
      <vt:lpstr>HGPｺﾞｼｯｸE</vt:lpstr>
      <vt:lpstr>HGS創英角ｺﾞｼｯｸUB</vt:lpstr>
      <vt:lpstr>Office ​​テーマ</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2020-06-26T04:16:28Z</cp:lastPrinted>
  <dcterms:created xsi:type="dcterms:W3CDTF">2010-01-12T02:02:19Z</dcterms:created>
  <dcterms:modified xsi:type="dcterms:W3CDTF">2023-06-13T07:06:12Z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899a617-f30e-4fb8-b81c-fb6d0b94ac5b_Enabled">
    <vt:lpwstr>true</vt:lpwstr>
  </property>
  <property fmtid="{D5CDD505-2E9C-101B-9397-08002B2CF9AE}" pid="3" name="MSIP_Label_d899a617-f30e-4fb8-b81c-fb6d0b94ac5b_SetDate">
    <vt:lpwstr>2022-02-14T02:59:50Z</vt:lpwstr>
  </property>
  <property fmtid="{D5CDD505-2E9C-101B-9397-08002B2CF9AE}" pid="4" name="MSIP_Label_d899a617-f30e-4fb8-b81c-fb6d0b94ac5b_Method">
    <vt:lpwstr>Standard</vt:lpwstr>
  </property>
  <property fmtid="{D5CDD505-2E9C-101B-9397-08002B2CF9AE}" pid="5" name="MSIP_Label_d899a617-f30e-4fb8-b81c-fb6d0b94ac5b_Name">
    <vt:lpwstr>機密性2情報</vt:lpwstr>
  </property>
  <property fmtid="{D5CDD505-2E9C-101B-9397-08002B2CF9AE}" pid="6" name="MSIP_Label_d899a617-f30e-4fb8-b81c-fb6d0b94ac5b_SiteId">
    <vt:lpwstr>545810b0-36cb-4290-8926-48dbc0f9e92f</vt:lpwstr>
  </property>
  <property fmtid="{D5CDD505-2E9C-101B-9397-08002B2CF9AE}" pid="7" name="MSIP_Label_d899a617-f30e-4fb8-b81c-fb6d0b94ac5b_ActionId">
    <vt:lpwstr>16730228-8633-4aa5-ab23-45a69f987508</vt:lpwstr>
  </property>
  <property fmtid="{D5CDD505-2E9C-101B-9397-08002B2CF9AE}" pid="8" name="MSIP_Label_d899a617-f30e-4fb8-b81c-fb6d0b94ac5b_ContentBits">
    <vt:lpwstr>0</vt:lpwstr>
  </property>
</Properties>
</file>