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73" r:id="rId1"/>
    <p:sldMasterId id="2147484393" r:id="rId2"/>
    <p:sldMasterId id="2147484843" r:id="rId3"/>
    <p:sldMasterId id="2147484954" r:id="rId4"/>
  </p:sldMasterIdLst>
  <p:notesMasterIdLst>
    <p:notesMasterId r:id="rId7"/>
  </p:notesMasterIdLst>
  <p:handoutMasterIdLst>
    <p:handoutMasterId r:id="rId8"/>
  </p:handoutMasterIdLst>
  <p:sldIdLst>
    <p:sldId id="1435" r:id="rId5"/>
    <p:sldId id="1436" r:id="rId6"/>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guide id="3" pos="2077" userDrawn="1">
          <p15:clr>
            <a:srgbClr val="A4A3A4"/>
          </p15:clr>
        </p15:guide>
        <p15:guide id="5" orient="horz" pos="2886" userDrawn="1">
          <p15:clr>
            <a:srgbClr val="A4A3A4"/>
          </p15:clr>
        </p15:guide>
        <p15:guide id="6" orient="horz" pos="1434" userDrawn="1">
          <p15:clr>
            <a:srgbClr val="A4A3A4"/>
          </p15:clr>
        </p15:guide>
        <p15:guide id="7" pos="41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 initials="A" lastIdx="100" clrIdx="0">
    <p:extLst>
      <p:ext uri="{19B8F6BF-5375-455C-9EA6-DF929625EA0E}">
        <p15:presenceInfo xmlns:p15="http://schemas.microsoft.com/office/powerpoint/2012/main" userId="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C0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9" autoAdjust="0"/>
    <p:restoredTop sz="94660"/>
  </p:normalViewPr>
  <p:slideViewPr>
    <p:cSldViewPr>
      <p:cViewPr varScale="1">
        <p:scale>
          <a:sx n="107" d="100"/>
          <a:sy n="107" d="100"/>
        </p:scale>
        <p:origin x="804" y="114"/>
      </p:cViewPr>
      <p:guideLst>
        <p:guide orient="horz" pos="2160"/>
        <p:guide pos="3120"/>
        <p:guide pos="2077"/>
        <p:guide orient="horz" pos="2886"/>
        <p:guide orient="horz" pos="1434"/>
        <p:guide pos="41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3"/>
            <a:ext cx="2919413" cy="495301"/>
          </a:xfrm>
          <a:prstGeom prst="rect">
            <a:avLst/>
          </a:prstGeom>
        </p:spPr>
        <p:txBody>
          <a:bodyPr vert="horz" lIns="91405" tIns="45702" rIns="91405" bIns="4570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4" y="3"/>
            <a:ext cx="2919412" cy="495301"/>
          </a:xfrm>
          <a:prstGeom prst="rect">
            <a:avLst/>
          </a:prstGeom>
        </p:spPr>
        <p:txBody>
          <a:bodyPr vert="horz" lIns="91405" tIns="45702" rIns="91405" bIns="45702" rtlCol="0"/>
          <a:lstStyle>
            <a:lvl1pPr algn="r">
              <a:defRPr sz="1200"/>
            </a:lvl1pPr>
          </a:lstStyle>
          <a:p>
            <a:fld id="{3789ABEF-98BC-4C03-89B5-0AD413FA4F99}" type="datetimeFigureOut">
              <a:rPr kumimoji="1" lang="ja-JP" altLang="en-US" smtClean="0"/>
              <a:t>2023/2/7</a:t>
            </a:fld>
            <a:endParaRPr kumimoji="1" lang="ja-JP" altLang="en-US"/>
          </a:p>
        </p:txBody>
      </p:sp>
      <p:sp>
        <p:nvSpPr>
          <p:cNvPr id="4" name="フッター プレースホルダー 3"/>
          <p:cNvSpPr>
            <a:spLocks noGrp="1"/>
          </p:cNvSpPr>
          <p:nvPr>
            <p:ph type="ftr" sz="quarter" idx="2"/>
          </p:nvPr>
        </p:nvSpPr>
        <p:spPr>
          <a:xfrm>
            <a:off x="5" y="9371018"/>
            <a:ext cx="2919413" cy="495301"/>
          </a:xfrm>
          <a:prstGeom prst="rect">
            <a:avLst/>
          </a:prstGeom>
        </p:spPr>
        <p:txBody>
          <a:bodyPr vert="horz" lIns="91405" tIns="45702" rIns="91405" bIns="4570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4" y="9371018"/>
            <a:ext cx="2919412" cy="495301"/>
          </a:xfrm>
          <a:prstGeom prst="rect">
            <a:avLst/>
          </a:prstGeom>
        </p:spPr>
        <p:txBody>
          <a:bodyPr vert="horz" lIns="91405" tIns="45702" rIns="91405" bIns="45702" rtlCol="0" anchor="b"/>
          <a:lstStyle>
            <a:lvl1pPr algn="r">
              <a:defRPr sz="1200"/>
            </a:lvl1pPr>
          </a:lstStyle>
          <a:p>
            <a:fld id="{66F2ADF8-6A8D-4FD0-8673-3A9A930AC390}" type="slidenum">
              <a:rPr kumimoji="1" lang="ja-JP" altLang="en-US" smtClean="0"/>
              <a:t>‹#›</a:t>
            </a:fld>
            <a:endParaRPr kumimoji="1" lang="ja-JP" altLang="en-US"/>
          </a:p>
        </p:txBody>
      </p:sp>
    </p:spTree>
    <p:extLst>
      <p:ext uri="{BB962C8B-B14F-4D97-AF65-F5344CB8AC3E}">
        <p14:creationId xmlns:p14="http://schemas.microsoft.com/office/powerpoint/2010/main" val="20975719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5"/>
            <a:ext cx="2918831" cy="495030"/>
          </a:xfrm>
          <a:prstGeom prst="rect">
            <a:avLst/>
          </a:prstGeom>
        </p:spPr>
        <p:txBody>
          <a:bodyPr vert="horz" lIns="90623" tIns="45310" rIns="90623" bIns="4531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80" y="5"/>
            <a:ext cx="2918831" cy="495030"/>
          </a:xfrm>
          <a:prstGeom prst="rect">
            <a:avLst/>
          </a:prstGeom>
        </p:spPr>
        <p:txBody>
          <a:bodyPr vert="horz" lIns="90623" tIns="45310" rIns="90623" bIns="45310" rtlCol="0"/>
          <a:lstStyle>
            <a:lvl1pPr algn="r">
              <a:defRPr sz="1200"/>
            </a:lvl1pPr>
          </a:lstStyle>
          <a:p>
            <a:fld id="{4FE9661D-D042-462F-A1B0-E7ADB61ED447}" type="datetimeFigureOut">
              <a:rPr kumimoji="1" lang="ja-JP" altLang="en-US" smtClean="0"/>
              <a:t>2023/2/7</a:t>
            </a:fld>
            <a:endParaRPr kumimoji="1" lang="ja-JP" altLang="en-US"/>
          </a:p>
        </p:txBody>
      </p:sp>
      <p:sp>
        <p:nvSpPr>
          <p:cNvPr id="4" name="スライド イメージ プレースホルダー 3"/>
          <p:cNvSpPr>
            <a:spLocks noGrp="1" noRot="1" noChangeAspect="1"/>
          </p:cNvSpPr>
          <p:nvPr>
            <p:ph type="sldImg" idx="2"/>
          </p:nvPr>
        </p:nvSpPr>
        <p:spPr>
          <a:xfrm>
            <a:off x="960438" y="1230313"/>
            <a:ext cx="4814887" cy="3333750"/>
          </a:xfrm>
          <a:prstGeom prst="rect">
            <a:avLst/>
          </a:prstGeom>
          <a:noFill/>
          <a:ln w="12700">
            <a:solidFill>
              <a:prstClr val="black"/>
            </a:solidFill>
          </a:ln>
        </p:spPr>
        <p:txBody>
          <a:bodyPr vert="horz" lIns="90623" tIns="45310" rIns="90623" bIns="45310" rtlCol="0" anchor="ctr"/>
          <a:lstStyle/>
          <a:p>
            <a:endParaRPr lang="ja-JP" altLang="en-US"/>
          </a:p>
        </p:txBody>
      </p:sp>
      <p:sp>
        <p:nvSpPr>
          <p:cNvPr id="5" name="ノート プレースホルダー 4"/>
          <p:cNvSpPr>
            <a:spLocks noGrp="1"/>
          </p:cNvSpPr>
          <p:nvPr>
            <p:ph type="body" sz="quarter" idx="3"/>
          </p:nvPr>
        </p:nvSpPr>
        <p:spPr>
          <a:xfrm>
            <a:off x="673577" y="4748171"/>
            <a:ext cx="5388610" cy="3884859"/>
          </a:xfrm>
          <a:prstGeom prst="rect">
            <a:avLst/>
          </a:prstGeom>
        </p:spPr>
        <p:txBody>
          <a:bodyPr vert="horz" lIns="90623" tIns="45310" rIns="90623" bIns="4531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291"/>
            <a:ext cx="2918831" cy="495028"/>
          </a:xfrm>
          <a:prstGeom prst="rect">
            <a:avLst/>
          </a:prstGeom>
        </p:spPr>
        <p:txBody>
          <a:bodyPr vert="horz" lIns="90623" tIns="45310" rIns="90623" bIns="4531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80" y="9371291"/>
            <a:ext cx="2918831" cy="495028"/>
          </a:xfrm>
          <a:prstGeom prst="rect">
            <a:avLst/>
          </a:prstGeom>
        </p:spPr>
        <p:txBody>
          <a:bodyPr vert="horz" lIns="90623" tIns="45310" rIns="90623" bIns="45310" rtlCol="0" anchor="b"/>
          <a:lstStyle>
            <a:lvl1pPr algn="r">
              <a:defRPr sz="1200"/>
            </a:lvl1pPr>
          </a:lstStyle>
          <a:p>
            <a:fld id="{494E8E3C-728E-4463-81EE-BB83EB578807}" type="slidenum">
              <a:rPr kumimoji="1" lang="ja-JP" altLang="en-US" smtClean="0"/>
              <a:t>‹#›</a:t>
            </a:fld>
            <a:endParaRPr kumimoji="1" lang="ja-JP" altLang="en-US"/>
          </a:p>
        </p:txBody>
      </p:sp>
    </p:spTree>
    <p:extLst>
      <p:ext uri="{BB962C8B-B14F-4D97-AF65-F5344CB8AC3E}">
        <p14:creationId xmlns:p14="http://schemas.microsoft.com/office/powerpoint/2010/main" val="339940540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85699" name="Rectangle 3"/>
          <p:cNvSpPr>
            <a:spLocks noGrp="1" noChangeArrowheads="1"/>
          </p:cNvSpPr>
          <p:nvPr>
            <p:ph type="ctrTitle"/>
          </p:nvPr>
        </p:nvSpPr>
        <p:spPr>
          <a:xfrm>
            <a:off x="743094" y="447932"/>
            <a:ext cx="8420101" cy="760402"/>
          </a:xfrm>
        </p:spPr>
        <p:txBody>
          <a:bodyPr/>
          <a:lstStyle>
            <a:lvl1pPr>
              <a:defRPr sz="4400"/>
            </a:lvl1pPr>
          </a:lstStyle>
          <a:p>
            <a:r>
              <a:rPr lang="ja-JP" altLang="en-US"/>
              <a:t>マスタ タイトルの書式設定</a:t>
            </a:r>
          </a:p>
        </p:txBody>
      </p:sp>
      <p:sp>
        <p:nvSpPr>
          <p:cNvPr id="285700" name="Rectangle 4"/>
          <p:cNvSpPr>
            <a:spLocks noGrp="1" noChangeArrowheads="1"/>
          </p:cNvSpPr>
          <p:nvPr>
            <p:ph type="subTitle" idx="1"/>
          </p:nvPr>
        </p:nvSpPr>
        <p:spPr>
          <a:xfrm>
            <a:off x="2125697" y="5706731"/>
            <a:ext cx="5654675" cy="917575"/>
          </a:xfrm>
        </p:spPr>
        <p:txBody>
          <a:bodyPr/>
          <a:lstStyle>
            <a:lvl1pPr marL="0" indent="0" algn="ctr">
              <a:defRPr>
                <a:latin typeface="HGP創英角ｺﾞｼｯｸUB" pitchFamily="50" charset="-128"/>
                <a:ea typeface="HGP創英角ｺﾞｼｯｸUB" pitchFamily="50" charset="-128"/>
              </a:defRPr>
            </a:lvl1pPr>
          </a:lstStyle>
          <a:p>
            <a:r>
              <a:rPr lang="ja-JP" altLang="en-US"/>
              <a:t>文部科学省</a:t>
            </a:r>
          </a:p>
        </p:txBody>
      </p:sp>
      <p:sp>
        <p:nvSpPr>
          <p:cNvPr id="4" name="Rectangle 5"/>
          <p:cNvSpPr>
            <a:spLocks noGrp="1" noChangeArrowheads="1"/>
          </p:cNvSpPr>
          <p:nvPr>
            <p:ph type="dt" sz="half" idx="10"/>
          </p:nvPr>
        </p:nvSpPr>
        <p:spPr>
          <a:xfrm>
            <a:off x="1" y="6553200"/>
            <a:ext cx="2311400" cy="304800"/>
          </a:xfrm>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ftr" sz="quarter" idx="11"/>
          </p:nvPr>
        </p:nvSpPr>
        <p:spPr>
          <a:xfrm>
            <a:off x="3384558" y="6245936"/>
            <a:ext cx="3136900" cy="476251"/>
          </a:xfrm>
        </p:spPr>
        <p:txBody>
          <a:bodyPr/>
          <a:lstStyle>
            <a:lvl1pPr>
              <a:defRPr/>
            </a:lvl1pPr>
          </a:lstStyle>
          <a:p>
            <a:pPr>
              <a:defRPr/>
            </a:pPr>
            <a:endParaRPr lang="en-US" altLang="ja-JP">
              <a:solidFill>
                <a:prstClr val="black"/>
              </a:solidFill>
            </a:endParaRPr>
          </a:p>
        </p:txBody>
      </p:sp>
      <p:sp>
        <p:nvSpPr>
          <p:cNvPr id="6" name="Rectangle 7"/>
          <p:cNvSpPr>
            <a:spLocks noGrp="1" noChangeArrowheads="1"/>
          </p:cNvSpPr>
          <p:nvPr>
            <p:ph type="sldNum" sz="quarter" idx="12"/>
          </p:nvPr>
        </p:nvSpPr>
        <p:spPr>
          <a:xfrm>
            <a:off x="7594600" y="6420535"/>
            <a:ext cx="2311400" cy="234951"/>
          </a:xfrm>
        </p:spPr>
        <p:txBody>
          <a:bodyPr/>
          <a:lstStyle>
            <a:lvl1pPr>
              <a:defRPr/>
            </a:lvl1pPr>
          </a:lstStyle>
          <a:p>
            <a:pPr>
              <a:defRPr/>
            </a:pPr>
            <a:fld id="{D1C5E902-E906-42C8-8EE8-6CEC8244D4C2}"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048592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36A87C9D-BAB8-4BF1-AA17-E4E3842740D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178519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151921" y="105154"/>
            <a:ext cx="705265" cy="64738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342906" y="105154"/>
            <a:ext cx="6843714" cy="64738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DD74C7EF-89BE-4EEA-BC42-D58D22BEC955}"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6066037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タイトルと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95444" y="119692"/>
            <a:ext cx="8915401" cy="621903"/>
          </a:xfrm>
        </p:spPr>
        <p:txBody>
          <a:bodyPr/>
          <a:lstStyle>
            <a:lvl1pPr>
              <a:defRPr>
                <a:solidFill>
                  <a:schemeClr val="tx1"/>
                </a:solidFill>
              </a:defRPr>
            </a:lvl1pPr>
          </a:lstStyle>
          <a:p>
            <a:r>
              <a:rPr lang="ja-JP" altLang="en-US" dirty="0"/>
              <a:t>マスタ タイトルの書式設定</a:t>
            </a:r>
          </a:p>
        </p:txBody>
      </p:sp>
      <p:sp>
        <p:nvSpPr>
          <p:cNvPr id="3" name="グラフ プレースホルダ 2"/>
          <p:cNvSpPr>
            <a:spLocks noGrp="1"/>
          </p:cNvSpPr>
          <p:nvPr>
            <p:ph type="chart" idx="1"/>
          </p:nvPr>
        </p:nvSpPr>
        <p:spPr>
          <a:xfrm>
            <a:off x="343035" y="1628881"/>
            <a:ext cx="9326562" cy="4949825"/>
          </a:xfrm>
        </p:spPr>
        <p:txBody>
          <a:bodyPr/>
          <a:lstStyle/>
          <a:p>
            <a:pPr lvl="0"/>
            <a:endParaRPr lang="ja-JP" altLang="en-US" noProof="0"/>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99B697FD-E91B-4EF2-B947-B1C4E0210E0E}"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7809758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343035" y="105154"/>
            <a:ext cx="9326562" cy="647382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8"/>
          <p:cNvSpPr>
            <a:spLocks noGrp="1" noChangeArrowheads="1"/>
          </p:cNvSpPr>
          <p:nvPr>
            <p:ph type="sldNum" sz="quarter" idx="12"/>
          </p:nvPr>
        </p:nvSpPr>
        <p:spPr>
          <a:ln/>
        </p:spPr>
        <p:txBody>
          <a:bodyPr/>
          <a:lstStyle>
            <a:lvl1pPr>
              <a:defRPr/>
            </a:lvl1pPr>
          </a:lstStyle>
          <a:p>
            <a:pPr>
              <a:defRPr/>
            </a:pPr>
            <a:fld id="{880D8559-B818-41D9-8B8F-3AF85D2F6AC3}"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7987662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95444" y="119692"/>
            <a:ext cx="8915401" cy="621903"/>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342925" y="1628791"/>
            <a:ext cx="4586287" cy="2398714"/>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5081611" y="1628791"/>
            <a:ext cx="4587876" cy="2398714"/>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342925" y="4179901"/>
            <a:ext cx="4586287" cy="239871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5081611" y="4179901"/>
            <a:ext cx="4587876" cy="239871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9" name="Rectangle 8"/>
          <p:cNvSpPr>
            <a:spLocks noGrp="1" noChangeArrowheads="1"/>
          </p:cNvSpPr>
          <p:nvPr>
            <p:ph type="sldNum" sz="quarter" idx="12"/>
          </p:nvPr>
        </p:nvSpPr>
        <p:spPr>
          <a:ln/>
        </p:spPr>
        <p:txBody>
          <a:bodyPr/>
          <a:lstStyle>
            <a:lvl1pPr>
              <a:defRPr/>
            </a:lvl1pPr>
          </a:lstStyle>
          <a:p>
            <a:pPr>
              <a:defRPr/>
            </a:pPr>
            <a:fld id="{B9A97267-0358-43FE-B437-D9D8ED39308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7217963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表紙">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7" y="0"/>
            <a:ext cx="9906471" cy="6858748"/>
          </a:xfrm>
          <a:prstGeom prst="rect">
            <a:avLst/>
          </a:prstGeom>
        </p:spPr>
      </p:pic>
      <p:sp>
        <p:nvSpPr>
          <p:cNvPr id="2" name="タイトル 1"/>
          <p:cNvSpPr>
            <a:spLocks noGrp="1"/>
          </p:cNvSpPr>
          <p:nvPr>
            <p:ph type="ctrTitle"/>
          </p:nvPr>
        </p:nvSpPr>
        <p:spPr>
          <a:xfrm>
            <a:off x="617130" y="2449345"/>
            <a:ext cx="5469871" cy="534947"/>
          </a:xfrm>
          <a:prstGeom prst="rect">
            <a:avLst/>
          </a:prstGeom>
          <a:noFill/>
          <a:ln w="9525">
            <a:noFill/>
            <a:miter lim="800000"/>
            <a:headEnd/>
            <a:tailEnd/>
          </a:ln>
          <a:effectLst>
            <a:outerShdw dist="53882" dir="2700000" algn="ctr" rotWithShape="0">
              <a:srgbClr val="FFFFFF"/>
            </a:outerShdw>
          </a:effectLst>
        </p:spPr>
        <p:txBody>
          <a:bodyPr vert="horz" wrap="square" lIns="104293" tIns="0" rIns="104293" bIns="0" numCol="1" anchor="b" anchorCtr="0" compatLnSpc="1">
            <a:prstTxWarp prst="textNoShape">
              <a:avLst/>
            </a:prstTxWarp>
            <a:noAutofit/>
          </a:bodyPr>
          <a:lstStyle>
            <a:lvl1pPr algn="l" rtl="0" fontAlgn="base">
              <a:spcBef>
                <a:spcPct val="0"/>
              </a:spcBef>
              <a:spcAft>
                <a:spcPct val="0"/>
              </a:spcAft>
              <a:defRPr kumimoji="1" lang="ja-JP" altLang="en-US" sz="2852" b="1">
                <a:solidFill>
                  <a:srgbClr val="000000"/>
                </a:solidFill>
                <a:latin typeface="ＭＳ Ｐゴシック" pitchFamily="50" charset="-128"/>
                <a:ea typeface="ＭＳ Ｐゴシック" pitchFamily="50" charset="-128"/>
                <a:cs typeface="+mj-cs"/>
              </a:defRPr>
            </a:lvl1pPr>
          </a:lstStyle>
          <a:p>
            <a:r>
              <a:rPr kumimoji="1" lang="ja-JP" altLang="en-US" dirty="0"/>
              <a:t>マスタ タイトルの書式設定</a:t>
            </a:r>
          </a:p>
        </p:txBody>
      </p:sp>
      <p:sp>
        <p:nvSpPr>
          <p:cNvPr id="3" name="サブタイトル 2"/>
          <p:cNvSpPr>
            <a:spLocks noGrp="1"/>
          </p:cNvSpPr>
          <p:nvPr>
            <p:ph type="subTitle" idx="1"/>
          </p:nvPr>
        </p:nvSpPr>
        <p:spPr>
          <a:xfrm>
            <a:off x="617130" y="3102447"/>
            <a:ext cx="5469871" cy="401472"/>
          </a:xfrm>
          <a:prstGeom prst="rect">
            <a:avLst/>
          </a:prstGeom>
          <a:noFill/>
          <a:ln w="9525">
            <a:noFill/>
            <a:miter lim="800000"/>
            <a:headEnd/>
            <a:tailEnd/>
          </a:ln>
          <a:effectLst/>
        </p:spPr>
        <p:txBody>
          <a:bodyPr vert="horz" wrap="none" lIns="104293" tIns="52146" rIns="104293" bIns="52146" numCol="1" anchor="t" anchorCtr="0" compatLnSpc="1">
            <a:prstTxWarp prst="textNoShape">
              <a:avLst/>
            </a:prstTxWarp>
            <a:noAutofit/>
          </a:bodyPr>
          <a:lstStyle>
            <a:lvl1pPr marL="0" indent="0" algn="l" rtl="0" fontAlgn="base">
              <a:spcBef>
                <a:spcPct val="0"/>
              </a:spcBef>
              <a:spcAft>
                <a:spcPct val="80000"/>
              </a:spcAft>
              <a:buNone/>
              <a:defRPr kumimoji="1" lang="ja-JP" altLang="en-US" sz="2140" b="0">
                <a:solidFill>
                  <a:srgbClr val="376092"/>
                </a:solidFill>
                <a:latin typeface="ＭＳ Ｐゴシック" pitchFamily="50" charset="-128"/>
                <a:ea typeface="ＭＳ Ｐゴシック" pitchFamily="50" charset="-128"/>
                <a:cs typeface="+mn-cs"/>
              </a:defRPr>
            </a:lvl1pPr>
            <a:lvl2pPr marL="464819" indent="0" algn="ctr">
              <a:buNone/>
              <a:defRPr>
                <a:solidFill>
                  <a:schemeClr val="tx1">
                    <a:tint val="75000"/>
                  </a:schemeClr>
                </a:solidFill>
              </a:defRPr>
            </a:lvl2pPr>
            <a:lvl3pPr marL="929639" indent="0" algn="ctr">
              <a:buNone/>
              <a:defRPr>
                <a:solidFill>
                  <a:schemeClr val="tx1">
                    <a:tint val="75000"/>
                  </a:schemeClr>
                </a:solidFill>
              </a:defRPr>
            </a:lvl3pPr>
            <a:lvl4pPr marL="1394458" indent="0" algn="ctr">
              <a:buNone/>
              <a:defRPr>
                <a:solidFill>
                  <a:schemeClr val="tx1">
                    <a:tint val="75000"/>
                  </a:schemeClr>
                </a:solidFill>
              </a:defRPr>
            </a:lvl4pPr>
            <a:lvl5pPr marL="1859280" indent="0" algn="ctr">
              <a:buNone/>
              <a:defRPr>
                <a:solidFill>
                  <a:schemeClr val="tx1">
                    <a:tint val="75000"/>
                  </a:schemeClr>
                </a:solidFill>
              </a:defRPr>
            </a:lvl5pPr>
            <a:lvl6pPr marL="2324099" indent="0" algn="ctr">
              <a:buNone/>
              <a:defRPr>
                <a:solidFill>
                  <a:schemeClr val="tx1">
                    <a:tint val="75000"/>
                  </a:schemeClr>
                </a:solidFill>
              </a:defRPr>
            </a:lvl6pPr>
            <a:lvl7pPr marL="2788919" indent="0" algn="ctr">
              <a:buNone/>
              <a:defRPr>
                <a:solidFill>
                  <a:schemeClr val="tx1">
                    <a:tint val="75000"/>
                  </a:schemeClr>
                </a:solidFill>
              </a:defRPr>
            </a:lvl7pPr>
            <a:lvl8pPr marL="3253738" indent="0" algn="ctr">
              <a:buNone/>
              <a:defRPr>
                <a:solidFill>
                  <a:schemeClr val="tx1">
                    <a:tint val="75000"/>
                  </a:schemeClr>
                </a:solidFill>
              </a:defRPr>
            </a:lvl8pPr>
            <a:lvl9pPr marL="3718557" indent="0" algn="ctr">
              <a:buNone/>
              <a:defRPr>
                <a:solidFill>
                  <a:schemeClr val="tx1">
                    <a:tint val="75000"/>
                  </a:schemeClr>
                </a:solidFill>
              </a:defRPr>
            </a:lvl9pPr>
          </a:lstStyle>
          <a:p>
            <a:r>
              <a:rPr kumimoji="1" lang="ja-JP" altLang="en-US" dirty="0"/>
              <a:t>マスタ サブタイトルの書式設定</a:t>
            </a:r>
          </a:p>
        </p:txBody>
      </p:sp>
    </p:spTree>
    <p:extLst>
      <p:ext uri="{BB962C8B-B14F-4D97-AF65-F5344CB8AC3E}">
        <p14:creationId xmlns:p14="http://schemas.microsoft.com/office/powerpoint/2010/main" val="29938689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マスター タイトルの書式設定</a:t>
            </a:r>
          </a:p>
        </p:txBody>
      </p:sp>
      <p:sp>
        <p:nvSpPr>
          <p:cNvPr id="3" name="コンテンツ プレースホルダー 2"/>
          <p:cNvSpPr>
            <a:spLocks noGrp="1"/>
          </p:cNvSpPr>
          <p:nvPr>
            <p:ph idx="1"/>
          </p:nvPr>
        </p:nvSpPr>
        <p:spPr>
          <a:xfrm>
            <a:off x="817244" y="1469684"/>
            <a:ext cx="8270594" cy="4636503"/>
          </a:xfrm>
          <a:prstGeom prst="rect">
            <a:avLst/>
          </a:prstGeom>
        </p:spPr>
        <p:txBody>
          <a:bodyPr/>
          <a:lstStyle>
            <a:lvl1pPr marL="192424" indent="-192424">
              <a:spcBef>
                <a:spcPts val="446"/>
              </a:spcBef>
              <a:buClr>
                <a:srgbClr val="376092"/>
              </a:buClr>
              <a:buFont typeface="Wingdings" pitchFamily="2" charset="2"/>
              <a:buChar char="l"/>
              <a:defRPr sz="1426">
                <a:latin typeface="ＭＳ Ｐゴシック" pitchFamily="50" charset="-128"/>
                <a:ea typeface="ＭＳ Ｐゴシック" pitchFamily="50" charset="-128"/>
              </a:defRPr>
            </a:lvl1pPr>
            <a:lvl2pPr marL="475402" indent="-243360">
              <a:spcBef>
                <a:spcPts val="446"/>
              </a:spcBef>
              <a:buClr>
                <a:srgbClr val="A6A6A6"/>
              </a:buClr>
              <a:buFont typeface="Wingdings" pitchFamily="2" charset="2"/>
              <a:buChar char="l"/>
              <a:defRPr sz="1248">
                <a:latin typeface="ＭＳ Ｐゴシック" pitchFamily="50" charset="-128"/>
                <a:ea typeface="ＭＳ Ｐゴシック" pitchFamily="50" charset="-128"/>
              </a:defRPr>
            </a:lvl2pPr>
            <a:lvl3pPr marL="687634" indent="-203743">
              <a:spcBef>
                <a:spcPts val="446"/>
              </a:spcBef>
              <a:buClr>
                <a:srgbClr val="A6A6A6"/>
              </a:buClr>
              <a:buFont typeface="Wingdings" pitchFamily="2" charset="2"/>
              <a:buChar char="l"/>
              <a:defRPr sz="1248">
                <a:latin typeface="ＭＳ Ｐゴシック" pitchFamily="50" charset="-128"/>
                <a:ea typeface="ＭＳ Ｐゴシック" pitchFamily="50" charset="-128"/>
              </a:defRPr>
            </a:lvl3pPr>
            <a:lvl4pPr marL="950803" indent="-203743">
              <a:spcBef>
                <a:spcPts val="446"/>
              </a:spcBef>
              <a:defRPr sz="1069">
                <a:latin typeface="ＭＳ Ｐゴシック" pitchFamily="50" charset="-128"/>
                <a:ea typeface="ＭＳ Ｐゴシック" pitchFamily="50" charset="-128"/>
              </a:defRPr>
            </a:lvl4pPr>
            <a:lvl5pPr marL="1174356" indent="-203743">
              <a:spcBef>
                <a:spcPts val="446"/>
              </a:spcBef>
              <a:defRPr sz="1069">
                <a:latin typeface="ＭＳ Ｐゴシック" pitchFamily="50" charset="-128"/>
                <a:ea typeface="ＭＳ Ｐゴシック"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7" name="フッター プレースホルダ 4"/>
          <p:cNvSpPr>
            <a:spLocks noGrp="1"/>
          </p:cNvSpPr>
          <p:nvPr>
            <p:ph type="ftr" sz="quarter" idx="3"/>
          </p:nvPr>
        </p:nvSpPr>
        <p:spPr>
          <a:xfrm>
            <a:off x="4619510" y="6433310"/>
            <a:ext cx="666982" cy="195910"/>
          </a:xfrm>
          <a:prstGeom prst="rect">
            <a:avLst/>
          </a:prstGeom>
        </p:spPr>
        <p:txBody>
          <a:bodyPr vert="horz" wrap="none" lIns="104305" tIns="52153" rIns="104305" bIns="52153" rtlCol="0" anchor="ctr">
            <a:noAutofit/>
          </a:bodyPr>
          <a:lstStyle>
            <a:lvl1pPr marL="0" marR="0" indent="0" algn="ctr" defTabSz="929639" rtl="0" eaLnBrk="1" fontAlgn="auto" latinLnBrk="0" hangingPunct="1">
              <a:lnSpc>
                <a:spcPct val="100000"/>
              </a:lnSpc>
              <a:spcBef>
                <a:spcPts val="0"/>
              </a:spcBef>
              <a:spcAft>
                <a:spcPts val="0"/>
              </a:spcAft>
              <a:buClrTx/>
              <a:buSzTx/>
              <a:buFontTx/>
              <a:buNone/>
              <a:tabLst/>
              <a:defRPr sz="802">
                <a:solidFill>
                  <a:srgbClr val="000000"/>
                </a:solidFill>
                <a:latin typeface="ＭＳ Ｐゴシック" pitchFamily="50" charset="-128"/>
                <a:ea typeface="ＭＳ Ｐゴシック" pitchFamily="50" charset="-128"/>
              </a:defRPr>
            </a:lvl1pPr>
          </a:lstStyle>
          <a:p>
            <a:endParaRPr lang="ja-JP" altLang="en-US" dirty="0"/>
          </a:p>
        </p:txBody>
      </p:sp>
      <p:sp>
        <p:nvSpPr>
          <p:cNvPr id="8" name="スライド番号プレースホルダ 5"/>
          <p:cNvSpPr>
            <a:spLocks noGrp="1"/>
          </p:cNvSpPr>
          <p:nvPr>
            <p:ph type="sldNum" sz="quarter" idx="4"/>
          </p:nvPr>
        </p:nvSpPr>
        <p:spPr>
          <a:xfrm>
            <a:off x="9155464" y="6433310"/>
            <a:ext cx="290846" cy="195910"/>
          </a:xfrm>
          <a:prstGeom prst="rect">
            <a:avLst/>
          </a:prstGeom>
        </p:spPr>
        <p:txBody>
          <a:bodyPr vert="horz" wrap="none" lIns="104305" tIns="52153" rIns="104305" bIns="52153" rtlCol="0" anchor="ctr">
            <a:noAutofit/>
          </a:bodyPr>
          <a:lstStyle>
            <a:lvl1pPr algn="r">
              <a:defRPr sz="1069">
                <a:solidFill>
                  <a:srgbClr val="000000"/>
                </a:solidFill>
                <a:latin typeface="ＭＳ Ｐゴシック" pitchFamily="50" charset="-128"/>
                <a:ea typeface="ＭＳ Ｐゴシック" pitchFamily="50" charset="-128"/>
              </a:defRPr>
            </a:lvl1pPr>
          </a:lstStyle>
          <a:p>
            <a:fld id="{E4DD4CA9-FFF4-4929-B1F3-DD754470E6A2}" type="slidenum">
              <a:rPr lang="ja-JP" altLang="en-US" smtClean="0"/>
              <a:pPr/>
              <a:t>‹#›</a:t>
            </a:fld>
            <a:endParaRPr lang="ja-JP" altLang="en-US" dirty="0"/>
          </a:p>
        </p:txBody>
      </p:sp>
    </p:spTree>
    <p:extLst>
      <p:ext uri="{BB962C8B-B14F-4D97-AF65-F5344CB8AC3E}">
        <p14:creationId xmlns:p14="http://schemas.microsoft.com/office/powerpoint/2010/main" val="2304558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41691106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表紙A">
    <p:spTree>
      <p:nvGrpSpPr>
        <p:cNvPr id="1" name=""/>
        <p:cNvGrpSpPr/>
        <p:nvPr/>
      </p:nvGrpSpPr>
      <p:grpSpPr>
        <a:xfrm>
          <a:off x="0" y="0"/>
          <a:ext cx="0" cy="0"/>
          <a:chOff x="0" y="0"/>
          <a:chExt cx="0" cy="0"/>
        </a:xfrm>
      </p:grpSpPr>
      <p:pic>
        <p:nvPicPr>
          <p:cNvPr id="3" name="図 5">
            <a:extLst>
              <a:ext uri="{FF2B5EF4-FFF2-40B4-BE49-F238E27FC236}">
                <a16:creationId xmlns:a16="http://schemas.microsoft.com/office/drawing/2014/main" id="{222C2954-1561-4E74-ADEF-074E560B2F9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57485"/>
            <a:ext cx="9906173" cy="4800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テキスト プレースホルダー 4">
            <a:extLst>
              <a:ext uri="{FF2B5EF4-FFF2-40B4-BE49-F238E27FC236}">
                <a16:creationId xmlns:a16="http://schemas.microsoft.com/office/drawing/2014/main" id="{73192B8B-9C4E-4E56-9A2A-E9C7E2F01937}"/>
              </a:ext>
            </a:extLst>
          </p:cNvPr>
          <p:cNvSpPr>
            <a:spLocks noGrp="1"/>
          </p:cNvSpPr>
          <p:nvPr>
            <p:ph type="body" sz="quarter" idx="10" hasCustomPrompt="1"/>
          </p:nvPr>
        </p:nvSpPr>
        <p:spPr>
          <a:xfrm>
            <a:off x="1616853" y="2864985"/>
            <a:ext cx="6670824" cy="522537"/>
          </a:xfrm>
          <a:prstGeom prst="rect">
            <a:avLst/>
          </a:prstGeom>
        </p:spPr>
        <p:txBody>
          <a:bodyPr lIns="0" tIns="0" rIns="0" bIns="0" anchor="b" anchorCtr="0"/>
          <a:lstStyle>
            <a:lvl1pPr marL="0" indent="0" algn="ctr">
              <a:lnSpc>
                <a:spcPct val="100000"/>
              </a:lnSpc>
              <a:spcBef>
                <a:spcPts val="0"/>
              </a:spcBef>
              <a:buFontTx/>
              <a:buNone/>
              <a:defRPr sz="4355" b="1"/>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kumimoji="1" lang="ja-JP" altLang="en-US" dirty="0"/>
              <a:t>表紙タイトル</a:t>
            </a:r>
          </a:p>
        </p:txBody>
      </p:sp>
      <p:sp>
        <p:nvSpPr>
          <p:cNvPr id="5" name="コンテンツ プレースホルダー 10">
            <a:extLst>
              <a:ext uri="{FF2B5EF4-FFF2-40B4-BE49-F238E27FC236}">
                <a16:creationId xmlns:a16="http://schemas.microsoft.com/office/drawing/2014/main" id="{38CAD2A8-CFEF-4EED-83B5-15D8791E645E}"/>
              </a:ext>
            </a:extLst>
          </p:cNvPr>
          <p:cNvSpPr>
            <a:spLocks noGrp="1"/>
          </p:cNvSpPr>
          <p:nvPr>
            <p:ph sz="quarter" idx="15" hasCustomPrompt="1"/>
          </p:nvPr>
        </p:nvSpPr>
        <p:spPr>
          <a:xfrm>
            <a:off x="1616853" y="3947902"/>
            <a:ext cx="6670824" cy="326585"/>
          </a:xfrm>
          <a:prstGeom prst="rect">
            <a:avLst/>
          </a:prstGeom>
        </p:spPr>
        <p:txBody>
          <a:bodyPr lIns="0" tIns="0" rIns="0" bIns="0" anchor="ctr" anchorCtr="0"/>
          <a:lstStyle>
            <a:lvl1pPr marL="0" indent="0" algn="ctr">
              <a:lnSpc>
                <a:spcPct val="100000"/>
              </a:lnSpc>
              <a:spcBef>
                <a:spcPts val="0"/>
              </a:spcBef>
              <a:buNone/>
              <a:defRPr sz="1452" b="1"/>
            </a:lvl1pPr>
            <a:lvl2pPr marL="0" indent="0">
              <a:lnSpc>
                <a:spcPct val="100000"/>
              </a:lnSpc>
              <a:spcBef>
                <a:spcPts val="0"/>
              </a:spcBef>
              <a:buNone/>
              <a:defRPr/>
            </a:lvl2pPr>
            <a:lvl3pPr marL="0" indent="0">
              <a:lnSpc>
                <a:spcPct val="100000"/>
              </a:lnSpc>
              <a:spcBef>
                <a:spcPts val="0"/>
              </a:spcBef>
              <a:buNone/>
              <a:defRPr/>
            </a:lvl3pPr>
            <a:lvl4pPr marL="0" indent="0">
              <a:lnSpc>
                <a:spcPct val="100000"/>
              </a:lnSpc>
              <a:spcBef>
                <a:spcPts val="0"/>
              </a:spcBef>
              <a:buNone/>
              <a:defRPr/>
            </a:lvl4pPr>
            <a:lvl5pPr marL="0" indent="0">
              <a:lnSpc>
                <a:spcPct val="100000"/>
              </a:lnSpc>
              <a:spcBef>
                <a:spcPts val="0"/>
              </a:spcBef>
              <a:buNone/>
              <a:defRPr/>
            </a:lvl5pPr>
          </a:lstStyle>
          <a:p>
            <a:pPr lvl="0"/>
            <a:r>
              <a:rPr kumimoji="1" lang="en-US" altLang="ja-JP" dirty="0"/>
              <a:t>0000</a:t>
            </a:r>
            <a:r>
              <a:rPr kumimoji="1" lang="ja-JP" altLang="en-US" dirty="0"/>
              <a:t>年</a:t>
            </a:r>
            <a:r>
              <a:rPr kumimoji="1" lang="en-US" altLang="ja-JP" dirty="0"/>
              <a:t>00</a:t>
            </a:r>
            <a:r>
              <a:rPr kumimoji="1" lang="ja-JP" altLang="en-US" dirty="0"/>
              <a:t>月</a:t>
            </a:r>
            <a:r>
              <a:rPr kumimoji="1" lang="en-US" altLang="ja-JP" dirty="0"/>
              <a:t>00</a:t>
            </a:r>
            <a:r>
              <a:rPr kumimoji="1" lang="ja-JP" altLang="en-US" dirty="0"/>
              <a:t>日</a:t>
            </a:r>
          </a:p>
        </p:txBody>
      </p:sp>
      <p:sp>
        <p:nvSpPr>
          <p:cNvPr id="6" name="コンテンツ プレースホルダー 10">
            <a:extLst>
              <a:ext uri="{FF2B5EF4-FFF2-40B4-BE49-F238E27FC236}">
                <a16:creationId xmlns:a16="http://schemas.microsoft.com/office/drawing/2014/main" id="{F5E0E037-8FB9-4898-9B10-5C015D74AA2A}"/>
              </a:ext>
            </a:extLst>
          </p:cNvPr>
          <p:cNvSpPr>
            <a:spLocks noGrp="1"/>
          </p:cNvSpPr>
          <p:nvPr>
            <p:ph sz="quarter" idx="16" hasCustomPrompt="1"/>
          </p:nvPr>
        </p:nvSpPr>
        <p:spPr>
          <a:xfrm>
            <a:off x="1616853" y="4287141"/>
            <a:ext cx="6670824" cy="326585"/>
          </a:xfrm>
          <a:prstGeom prst="rect">
            <a:avLst/>
          </a:prstGeom>
        </p:spPr>
        <p:txBody>
          <a:bodyPr lIns="0" tIns="0" rIns="0" bIns="0" anchor="ctr" anchorCtr="0"/>
          <a:lstStyle>
            <a:lvl1pPr marL="0" indent="0" algn="ctr">
              <a:lnSpc>
                <a:spcPct val="100000"/>
              </a:lnSpc>
              <a:spcBef>
                <a:spcPts val="0"/>
              </a:spcBef>
              <a:buNone/>
              <a:defRPr sz="1452" b="1"/>
            </a:lvl1pPr>
            <a:lvl2pPr marL="0" indent="0">
              <a:lnSpc>
                <a:spcPct val="100000"/>
              </a:lnSpc>
              <a:spcBef>
                <a:spcPts val="0"/>
              </a:spcBef>
              <a:buNone/>
              <a:defRPr/>
            </a:lvl2pPr>
            <a:lvl3pPr marL="0" indent="0">
              <a:lnSpc>
                <a:spcPct val="100000"/>
              </a:lnSpc>
              <a:spcBef>
                <a:spcPts val="0"/>
              </a:spcBef>
              <a:buNone/>
              <a:defRPr/>
            </a:lvl3pPr>
            <a:lvl4pPr marL="0" indent="0">
              <a:lnSpc>
                <a:spcPct val="100000"/>
              </a:lnSpc>
              <a:spcBef>
                <a:spcPts val="0"/>
              </a:spcBef>
              <a:buNone/>
              <a:defRPr/>
            </a:lvl4pPr>
            <a:lvl5pPr marL="0" indent="0">
              <a:lnSpc>
                <a:spcPct val="100000"/>
              </a:lnSpc>
              <a:spcBef>
                <a:spcPts val="0"/>
              </a:spcBef>
              <a:buNone/>
              <a:defRPr/>
            </a:lvl5pPr>
          </a:lstStyle>
          <a:p>
            <a:pPr lvl="0"/>
            <a:r>
              <a:rPr kumimoji="1" lang="zh-CN" altLang="en-US" dirty="0"/>
              <a:t>所属部署　氏名</a:t>
            </a:r>
          </a:p>
        </p:txBody>
      </p:sp>
      <p:pic>
        <p:nvPicPr>
          <p:cNvPr id="7" name="図 5" descr="文化省.psd">
            <a:extLst>
              <a:ext uri="{FF2B5EF4-FFF2-40B4-BE49-F238E27FC236}">
                <a16:creationId xmlns:a16="http://schemas.microsoft.com/office/drawing/2014/main" id="{BA80E641-5A32-46B9-884F-9D27990FFF7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0056" y="274925"/>
            <a:ext cx="1683402" cy="496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58148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表紙B">
    <p:spTree>
      <p:nvGrpSpPr>
        <p:cNvPr id="1" name=""/>
        <p:cNvGrpSpPr/>
        <p:nvPr/>
      </p:nvGrpSpPr>
      <p:grpSpPr>
        <a:xfrm>
          <a:off x="0" y="0"/>
          <a:ext cx="0" cy="0"/>
          <a:chOff x="0" y="0"/>
          <a:chExt cx="0" cy="0"/>
        </a:xfrm>
      </p:grpSpPr>
      <p:pic>
        <p:nvPicPr>
          <p:cNvPr id="7" name="図 5">
            <a:extLst>
              <a:ext uri="{FF2B5EF4-FFF2-40B4-BE49-F238E27FC236}">
                <a16:creationId xmlns:a16="http://schemas.microsoft.com/office/drawing/2014/main" id="{041EC3A3-8515-48E3-A98B-662405FCF78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864" b="2864"/>
          <a:stretch/>
        </p:blipFill>
        <p:spPr bwMode="auto">
          <a:xfrm>
            <a:off x="-87" y="0"/>
            <a:ext cx="9906173"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図 5" descr="文化省.psd">
            <a:extLst>
              <a:ext uri="{FF2B5EF4-FFF2-40B4-BE49-F238E27FC236}">
                <a16:creationId xmlns:a16="http://schemas.microsoft.com/office/drawing/2014/main" id="{3F698E58-61A7-49D0-BA46-64D1F76AAF7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0056" y="274925"/>
            <a:ext cx="1683402" cy="496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テキスト プレースホルダー 4">
            <a:extLst>
              <a:ext uri="{FF2B5EF4-FFF2-40B4-BE49-F238E27FC236}">
                <a16:creationId xmlns:a16="http://schemas.microsoft.com/office/drawing/2014/main" id="{0D3DAC1E-6528-4A5E-9C83-74E27FF5B610}"/>
              </a:ext>
            </a:extLst>
          </p:cNvPr>
          <p:cNvSpPr>
            <a:spLocks noGrp="1"/>
          </p:cNvSpPr>
          <p:nvPr>
            <p:ph type="body" sz="quarter" idx="10" hasCustomPrompt="1"/>
          </p:nvPr>
        </p:nvSpPr>
        <p:spPr>
          <a:xfrm>
            <a:off x="785823" y="2864188"/>
            <a:ext cx="6670824" cy="522537"/>
          </a:xfrm>
          <a:prstGeom prst="rect">
            <a:avLst/>
          </a:prstGeom>
        </p:spPr>
        <p:txBody>
          <a:bodyPr lIns="0" tIns="0" rIns="0" bIns="0" anchor="b" anchorCtr="0"/>
          <a:lstStyle>
            <a:lvl1pPr marL="0" indent="0" algn="l">
              <a:lnSpc>
                <a:spcPct val="100000"/>
              </a:lnSpc>
              <a:spcBef>
                <a:spcPts val="0"/>
              </a:spcBef>
              <a:buFontTx/>
              <a:buNone/>
              <a:defRPr sz="3992" b="1"/>
            </a:lvl1pPr>
            <a:lvl2pPr marL="0" indent="0">
              <a:lnSpc>
                <a:spcPct val="100000"/>
              </a:lnSpc>
              <a:spcBef>
                <a:spcPts val="0"/>
              </a:spcBef>
              <a:buFontTx/>
              <a:buNone/>
              <a:defRPr/>
            </a:lvl2pPr>
            <a:lvl3pPr marL="0" indent="0">
              <a:lnSpc>
                <a:spcPct val="100000"/>
              </a:lnSpc>
              <a:spcBef>
                <a:spcPts val="0"/>
              </a:spcBef>
              <a:buFontTx/>
              <a:buNone/>
              <a:defRPr/>
            </a:lvl3pPr>
            <a:lvl4pPr marL="0" indent="0">
              <a:lnSpc>
                <a:spcPct val="100000"/>
              </a:lnSpc>
              <a:spcBef>
                <a:spcPts val="0"/>
              </a:spcBef>
              <a:buFontTx/>
              <a:buNone/>
              <a:defRPr/>
            </a:lvl4pPr>
            <a:lvl5pPr marL="0" indent="0">
              <a:lnSpc>
                <a:spcPct val="100000"/>
              </a:lnSpc>
              <a:spcBef>
                <a:spcPts val="0"/>
              </a:spcBef>
              <a:buFontTx/>
              <a:buNone/>
              <a:defRPr/>
            </a:lvl5pPr>
          </a:lstStyle>
          <a:p>
            <a:pPr lvl="0"/>
            <a:r>
              <a:rPr kumimoji="1" lang="ja-JP" altLang="en-US" dirty="0"/>
              <a:t>表紙タイトル</a:t>
            </a:r>
          </a:p>
        </p:txBody>
      </p:sp>
      <p:sp>
        <p:nvSpPr>
          <p:cNvPr id="12" name="コンテンツ プレースホルダー 10">
            <a:extLst>
              <a:ext uri="{FF2B5EF4-FFF2-40B4-BE49-F238E27FC236}">
                <a16:creationId xmlns:a16="http://schemas.microsoft.com/office/drawing/2014/main" id="{8EDD2A0B-CECF-4C0C-AB20-54E33E116C77}"/>
              </a:ext>
            </a:extLst>
          </p:cNvPr>
          <p:cNvSpPr>
            <a:spLocks noGrp="1"/>
          </p:cNvSpPr>
          <p:nvPr>
            <p:ph sz="quarter" idx="15" hasCustomPrompt="1"/>
          </p:nvPr>
        </p:nvSpPr>
        <p:spPr>
          <a:xfrm>
            <a:off x="785823" y="3657429"/>
            <a:ext cx="6670824" cy="326585"/>
          </a:xfrm>
          <a:prstGeom prst="rect">
            <a:avLst/>
          </a:prstGeom>
        </p:spPr>
        <p:txBody>
          <a:bodyPr lIns="0" tIns="0" rIns="0" bIns="0" anchor="ctr" anchorCtr="0"/>
          <a:lstStyle>
            <a:lvl1pPr marL="0" indent="0" algn="l">
              <a:lnSpc>
                <a:spcPct val="100000"/>
              </a:lnSpc>
              <a:spcBef>
                <a:spcPts val="0"/>
              </a:spcBef>
              <a:buNone/>
              <a:defRPr sz="1452" b="1"/>
            </a:lvl1pPr>
            <a:lvl2pPr marL="0" indent="0">
              <a:lnSpc>
                <a:spcPct val="100000"/>
              </a:lnSpc>
              <a:spcBef>
                <a:spcPts val="0"/>
              </a:spcBef>
              <a:buNone/>
              <a:defRPr/>
            </a:lvl2pPr>
            <a:lvl3pPr marL="0" indent="0">
              <a:lnSpc>
                <a:spcPct val="100000"/>
              </a:lnSpc>
              <a:spcBef>
                <a:spcPts val="0"/>
              </a:spcBef>
              <a:buNone/>
              <a:defRPr/>
            </a:lvl3pPr>
            <a:lvl4pPr marL="0" indent="0">
              <a:lnSpc>
                <a:spcPct val="100000"/>
              </a:lnSpc>
              <a:spcBef>
                <a:spcPts val="0"/>
              </a:spcBef>
              <a:buNone/>
              <a:defRPr/>
            </a:lvl4pPr>
            <a:lvl5pPr marL="0" indent="0">
              <a:lnSpc>
                <a:spcPct val="100000"/>
              </a:lnSpc>
              <a:spcBef>
                <a:spcPts val="0"/>
              </a:spcBef>
              <a:buNone/>
              <a:defRPr/>
            </a:lvl5pPr>
          </a:lstStyle>
          <a:p>
            <a:pPr lvl="0"/>
            <a:r>
              <a:rPr kumimoji="1" lang="en-US" altLang="ja-JP" dirty="0"/>
              <a:t>0000</a:t>
            </a:r>
            <a:r>
              <a:rPr kumimoji="1" lang="ja-JP" altLang="en-US" dirty="0"/>
              <a:t>年</a:t>
            </a:r>
            <a:r>
              <a:rPr kumimoji="1" lang="en-US" altLang="ja-JP" dirty="0"/>
              <a:t>00</a:t>
            </a:r>
            <a:r>
              <a:rPr kumimoji="1" lang="ja-JP" altLang="en-US" dirty="0"/>
              <a:t>月</a:t>
            </a:r>
            <a:r>
              <a:rPr kumimoji="1" lang="en-US" altLang="ja-JP" dirty="0"/>
              <a:t>00</a:t>
            </a:r>
            <a:r>
              <a:rPr kumimoji="1" lang="ja-JP" altLang="en-US" dirty="0"/>
              <a:t>日</a:t>
            </a:r>
          </a:p>
        </p:txBody>
      </p:sp>
      <p:sp>
        <p:nvSpPr>
          <p:cNvPr id="13" name="コンテンツ プレースホルダー 10">
            <a:extLst>
              <a:ext uri="{FF2B5EF4-FFF2-40B4-BE49-F238E27FC236}">
                <a16:creationId xmlns:a16="http://schemas.microsoft.com/office/drawing/2014/main" id="{8FEB4824-B85D-47D9-8BCE-7C4194115B26}"/>
              </a:ext>
            </a:extLst>
          </p:cNvPr>
          <p:cNvSpPr>
            <a:spLocks noGrp="1"/>
          </p:cNvSpPr>
          <p:nvPr>
            <p:ph sz="quarter" idx="16" hasCustomPrompt="1"/>
          </p:nvPr>
        </p:nvSpPr>
        <p:spPr>
          <a:xfrm>
            <a:off x="785823" y="3996668"/>
            <a:ext cx="6670824" cy="326585"/>
          </a:xfrm>
          <a:prstGeom prst="rect">
            <a:avLst/>
          </a:prstGeom>
        </p:spPr>
        <p:txBody>
          <a:bodyPr lIns="0" tIns="0" rIns="0" bIns="0" anchor="ctr" anchorCtr="0"/>
          <a:lstStyle>
            <a:lvl1pPr marL="0" indent="0" algn="l">
              <a:lnSpc>
                <a:spcPct val="100000"/>
              </a:lnSpc>
              <a:spcBef>
                <a:spcPts val="0"/>
              </a:spcBef>
              <a:buNone/>
              <a:defRPr sz="1452" b="1"/>
            </a:lvl1pPr>
            <a:lvl2pPr marL="0" indent="0">
              <a:lnSpc>
                <a:spcPct val="100000"/>
              </a:lnSpc>
              <a:spcBef>
                <a:spcPts val="0"/>
              </a:spcBef>
              <a:buNone/>
              <a:defRPr/>
            </a:lvl2pPr>
            <a:lvl3pPr marL="0" indent="0">
              <a:lnSpc>
                <a:spcPct val="100000"/>
              </a:lnSpc>
              <a:spcBef>
                <a:spcPts val="0"/>
              </a:spcBef>
              <a:buNone/>
              <a:defRPr/>
            </a:lvl3pPr>
            <a:lvl4pPr marL="0" indent="0">
              <a:lnSpc>
                <a:spcPct val="100000"/>
              </a:lnSpc>
              <a:spcBef>
                <a:spcPts val="0"/>
              </a:spcBef>
              <a:buNone/>
              <a:defRPr/>
            </a:lvl4pPr>
            <a:lvl5pPr marL="0" indent="0">
              <a:lnSpc>
                <a:spcPct val="100000"/>
              </a:lnSpc>
              <a:spcBef>
                <a:spcPts val="0"/>
              </a:spcBef>
              <a:buNone/>
              <a:defRPr/>
            </a:lvl5pPr>
          </a:lstStyle>
          <a:p>
            <a:pPr lvl="0"/>
            <a:r>
              <a:rPr kumimoji="1" lang="zh-CN" altLang="en-US" dirty="0"/>
              <a:t>所属部署　氏名</a:t>
            </a:r>
          </a:p>
        </p:txBody>
      </p:sp>
    </p:spTree>
    <p:extLst>
      <p:ext uri="{BB962C8B-B14F-4D97-AF65-F5344CB8AC3E}">
        <p14:creationId xmlns:p14="http://schemas.microsoft.com/office/powerpoint/2010/main" val="29890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solidFill>
                  <a:schemeClr val="tx1"/>
                </a:solidFill>
              </a:defRPr>
            </a:lvl1pPr>
          </a:lstStyle>
          <a:p>
            <a:r>
              <a:rPr lang="ja-JP" altLang="en-US" dirty="0"/>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25349C14-9221-41DB-93D6-2508571EDB81}"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7437766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リード文あり">
    <p:spTree>
      <p:nvGrpSpPr>
        <p:cNvPr id="1" name=""/>
        <p:cNvGrpSpPr/>
        <p:nvPr/>
      </p:nvGrpSpPr>
      <p:grpSpPr>
        <a:xfrm>
          <a:off x="0" y="0"/>
          <a:ext cx="0" cy="0"/>
          <a:chOff x="0" y="0"/>
          <a:chExt cx="0" cy="0"/>
        </a:xfrm>
      </p:grpSpPr>
      <p:pic>
        <p:nvPicPr>
          <p:cNvPr id="3" name="図 5" descr="文化省.psd">
            <a:extLst>
              <a:ext uri="{FF2B5EF4-FFF2-40B4-BE49-F238E27FC236}">
                <a16:creationId xmlns:a16="http://schemas.microsoft.com/office/drawing/2014/main" id="{C729A8F7-2655-4A66-8A73-B4AA2512BF6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197063" y="181459"/>
            <a:ext cx="358881" cy="5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線コネクタ 3">
            <a:extLst>
              <a:ext uri="{FF2B5EF4-FFF2-40B4-BE49-F238E27FC236}">
                <a16:creationId xmlns:a16="http://schemas.microsoft.com/office/drawing/2014/main" id="{BD08987A-2D2F-4B31-BEAE-46106665E585}"/>
              </a:ext>
            </a:extLst>
          </p:cNvPr>
          <p:cNvCxnSpPr>
            <a:cxnSpLocks/>
          </p:cNvCxnSpPr>
          <p:nvPr userDrawn="1"/>
        </p:nvCxnSpPr>
        <p:spPr>
          <a:xfrm>
            <a:off x="350056" y="785348"/>
            <a:ext cx="8738779" cy="1440"/>
          </a:xfrm>
          <a:prstGeom prst="line">
            <a:avLst/>
          </a:prstGeom>
          <a:ln w="254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テキスト プレースホルダー 6">
            <a:extLst>
              <a:ext uri="{FF2B5EF4-FFF2-40B4-BE49-F238E27FC236}">
                <a16:creationId xmlns:a16="http://schemas.microsoft.com/office/drawing/2014/main" id="{239F868D-8BB0-428C-9DFB-7096F664C63F}"/>
              </a:ext>
            </a:extLst>
          </p:cNvPr>
          <p:cNvSpPr>
            <a:spLocks noGrp="1"/>
          </p:cNvSpPr>
          <p:nvPr>
            <p:ph type="body" sz="quarter" idx="10" hasCustomPrompt="1"/>
          </p:nvPr>
        </p:nvSpPr>
        <p:spPr>
          <a:xfrm>
            <a:off x="350056" y="325475"/>
            <a:ext cx="8738777" cy="457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lstStyle>
            <a:lvl1pPr marL="0" indent="0">
              <a:lnSpc>
                <a:spcPct val="100000"/>
              </a:lnSpc>
              <a:spcBef>
                <a:spcPts val="0"/>
              </a:spcBef>
              <a:buNone/>
              <a:defRPr lang="ja-JP" altLang="en-US" sz="2177" b="1" baseline="0" smtClean="0">
                <a:solidFill>
                  <a:schemeClr val="tx2"/>
                </a:solidFill>
                <a:latin typeface="Meiryo UI" panose="020B0604030504040204" pitchFamily="50" charset="-128"/>
                <a:ea typeface="Meiryo UI" panose="020B0604030504040204" pitchFamily="50" charset="-128"/>
              </a:defRPr>
            </a:lvl1pPr>
            <a:lvl2pPr marL="414772" indent="0">
              <a:buNone/>
              <a:defRPr lang="ja-JP" altLang="en-US" sz="2177" smtClean="0">
                <a:latin typeface="Arial" panose="020B0604020202020204" pitchFamily="34" charset="0"/>
                <a:ea typeface="ＭＳ Ｐゴシック" panose="020B0600070205080204" pitchFamily="50" charset="-128"/>
              </a:defRPr>
            </a:lvl2pPr>
            <a:lvl3pPr marL="600942" indent="0">
              <a:buNone/>
              <a:defRPr lang="ja-JP" altLang="en-US" sz="2177" smtClean="0">
                <a:latin typeface="Arial" panose="020B0604020202020204" pitchFamily="34" charset="0"/>
                <a:ea typeface="ＭＳ Ｐゴシック" panose="020B0600070205080204" pitchFamily="50" charset="-128"/>
              </a:defRPr>
            </a:lvl3pPr>
            <a:lvl4pPr marL="1015714" indent="0">
              <a:buNone/>
              <a:defRPr lang="ja-JP" altLang="en-US" sz="2177" smtClean="0">
                <a:latin typeface="Arial" panose="020B0604020202020204" pitchFamily="34" charset="0"/>
                <a:ea typeface="ＭＳ Ｐゴシック" panose="020B0600070205080204" pitchFamily="50" charset="-128"/>
              </a:defRPr>
            </a:lvl4pPr>
            <a:lvl5pPr marL="1430486" indent="0">
              <a:buNone/>
              <a:defRPr lang="ja-JP" altLang="en-US" sz="2177">
                <a:latin typeface="Arial" panose="020B0604020202020204" pitchFamily="34" charset="0"/>
                <a:ea typeface="ＭＳ Ｐゴシック" panose="020B0600070205080204" pitchFamily="50" charset="-128"/>
              </a:defRPr>
            </a:lvl5pPr>
          </a:lstStyle>
          <a:p>
            <a:pPr marL="0" lvl="0" defTabSz="414772"/>
            <a:r>
              <a:rPr kumimoji="1" lang="ja-JP" altLang="en-US" dirty="0"/>
              <a:t>タイトル</a:t>
            </a:r>
          </a:p>
        </p:txBody>
      </p:sp>
      <p:sp>
        <p:nvSpPr>
          <p:cNvPr id="10" name="コンテンツ プレースホルダー 9">
            <a:extLst>
              <a:ext uri="{FF2B5EF4-FFF2-40B4-BE49-F238E27FC236}">
                <a16:creationId xmlns:a16="http://schemas.microsoft.com/office/drawing/2014/main" id="{C4529F40-F7F8-4822-A72D-BCFF8104EC76}"/>
              </a:ext>
            </a:extLst>
          </p:cNvPr>
          <p:cNvSpPr>
            <a:spLocks noGrp="1"/>
          </p:cNvSpPr>
          <p:nvPr>
            <p:ph sz="quarter" idx="11" hasCustomPrompt="1"/>
          </p:nvPr>
        </p:nvSpPr>
        <p:spPr>
          <a:xfrm>
            <a:off x="350056" y="1048430"/>
            <a:ext cx="9205888" cy="753861"/>
          </a:xfrm>
          <a:prstGeom prst="rect">
            <a:avLst/>
          </a:prstGeom>
        </p:spPr>
        <p:txBody>
          <a:bodyPr lIns="0" tIns="0" rIns="0" bIns="0">
            <a:spAutoFit/>
          </a:bodyPr>
          <a:lstStyle>
            <a:lvl1pPr marL="0" marR="0" indent="0" algn="l" defTabSz="914406" rtl="0" eaLnBrk="1" fontAlgn="auto" latinLnBrk="0" hangingPunct="1">
              <a:lnSpc>
                <a:spcPct val="100000"/>
              </a:lnSpc>
              <a:spcBef>
                <a:spcPts val="544"/>
              </a:spcBef>
              <a:spcAft>
                <a:spcPts val="0"/>
              </a:spcAft>
              <a:buClrTx/>
              <a:buSzTx/>
              <a:buFont typeface="Arial" panose="020B0604020202020204" pitchFamily="34" charset="0"/>
              <a:buNone/>
              <a:tabLst/>
              <a:defRPr sz="1633"/>
            </a:lvl1pPr>
            <a:lvl2pPr marL="457202" indent="0">
              <a:buNone/>
              <a:defRPr/>
            </a:lvl2pPr>
            <a:lvl3pPr marL="914406" indent="0">
              <a:buNone/>
              <a:defRPr/>
            </a:lvl3pPr>
            <a:lvl4pPr marL="1371608" indent="0">
              <a:buNone/>
              <a:defRPr/>
            </a:lvl4pPr>
            <a:lvl5pPr marL="1828812" indent="0">
              <a:buNone/>
              <a:defRPr/>
            </a:lvl5pPr>
          </a:lstStyle>
          <a:p>
            <a:pPr marL="0" marR="0" lvl="0" indent="0" algn="l" defTabSz="914406" rtl="0" eaLnBrk="1" fontAlgn="auto" latinLnBrk="0" hangingPunct="1">
              <a:lnSpc>
                <a:spcPct val="100000"/>
              </a:lnSpc>
              <a:spcBef>
                <a:spcPts val="544"/>
              </a:spcBef>
              <a:spcAft>
                <a:spcPts val="0"/>
              </a:spcAft>
              <a:buClrTx/>
              <a:buSzTx/>
              <a:buFont typeface="Arial" panose="020B0604020202020204" pitchFamily="34" charset="0"/>
              <a:buNone/>
              <a:tabLst/>
              <a:defRPr/>
            </a:pPr>
            <a:r>
              <a:rPr kumimoji="1" lang="ja-JP" altLang="en-US" dirty="0"/>
              <a:t>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リード文</a:t>
            </a:r>
          </a:p>
        </p:txBody>
      </p:sp>
      <p:sp>
        <p:nvSpPr>
          <p:cNvPr id="6" name="テキスト ボックス 5">
            <a:extLst>
              <a:ext uri="{FF2B5EF4-FFF2-40B4-BE49-F238E27FC236}">
                <a16:creationId xmlns:a16="http://schemas.microsoft.com/office/drawing/2014/main" id="{602AF947-B109-4DE7-9E13-F2F7842B4D0F}"/>
              </a:ext>
            </a:extLst>
          </p:cNvPr>
          <p:cNvSpPr txBox="1"/>
          <p:nvPr userDrawn="1"/>
        </p:nvSpPr>
        <p:spPr>
          <a:xfrm>
            <a:off x="9555944" y="6532526"/>
            <a:ext cx="200125" cy="195951"/>
          </a:xfrm>
          <a:prstGeom prst="rect">
            <a:avLst/>
          </a:prstGeom>
          <a:noFill/>
        </p:spPr>
        <p:txBody>
          <a:bodyPr wrap="none" lIns="0" tIns="0" rIns="0" bIns="0" rtlCol="0" anchor="b" anchorCtr="0">
            <a:noAutofit/>
          </a:bodyPr>
          <a:lstStyle/>
          <a:p>
            <a:pPr algn="r"/>
            <a:endParaRPr kumimoji="1" lang="ja-JP" altLang="en-US" sz="998" b="0" dirty="0">
              <a:latin typeface="+mn-ea"/>
              <a:ea typeface="+mn-ea"/>
              <a:cs typeface="Arial" panose="020B0604020202020204" pitchFamily="34" charset="0"/>
            </a:endParaRPr>
          </a:p>
        </p:txBody>
      </p:sp>
    </p:spTree>
    <p:extLst>
      <p:ext uri="{BB962C8B-B14F-4D97-AF65-F5344CB8AC3E}">
        <p14:creationId xmlns:p14="http://schemas.microsoft.com/office/powerpoint/2010/main" val="4762606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文科省スライド">
    <p:spTree>
      <p:nvGrpSpPr>
        <p:cNvPr id="1" name=""/>
        <p:cNvGrpSpPr/>
        <p:nvPr/>
      </p:nvGrpSpPr>
      <p:grpSpPr>
        <a:xfrm>
          <a:off x="0" y="0"/>
          <a:ext cx="0" cy="0"/>
          <a:chOff x="0" y="0"/>
          <a:chExt cx="0" cy="0"/>
        </a:xfrm>
      </p:grpSpPr>
      <p:pic>
        <p:nvPicPr>
          <p:cNvPr id="3" name="図 5" descr="文化省.psd">
            <a:extLst>
              <a:ext uri="{FF2B5EF4-FFF2-40B4-BE49-F238E27FC236}">
                <a16:creationId xmlns:a16="http://schemas.microsoft.com/office/drawing/2014/main" id="{453AD1F1-19A2-4E9F-B374-DACDE709B84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197063" y="181459"/>
            <a:ext cx="358881" cy="5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線コネクタ 3">
            <a:extLst>
              <a:ext uri="{FF2B5EF4-FFF2-40B4-BE49-F238E27FC236}">
                <a16:creationId xmlns:a16="http://schemas.microsoft.com/office/drawing/2014/main" id="{5C6FFF3D-280B-4421-889E-DC4EAA915988}"/>
              </a:ext>
            </a:extLst>
          </p:cNvPr>
          <p:cNvCxnSpPr>
            <a:cxnSpLocks/>
          </p:cNvCxnSpPr>
          <p:nvPr userDrawn="1"/>
        </p:nvCxnSpPr>
        <p:spPr>
          <a:xfrm>
            <a:off x="350056" y="785348"/>
            <a:ext cx="8738779" cy="1440"/>
          </a:xfrm>
          <a:prstGeom prst="line">
            <a:avLst/>
          </a:prstGeom>
          <a:ln w="254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テキスト プレースホルダー 6">
            <a:extLst>
              <a:ext uri="{FF2B5EF4-FFF2-40B4-BE49-F238E27FC236}">
                <a16:creationId xmlns:a16="http://schemas.microsoft.com/office/drawing/2014/main" id="{E9EF9B94-5E9C-4F7C-8432-B58DE5F97555}"/>
              </a:ext>
            </a:extLst>
          </p:cNvPr>
          <p:cNvSpPr>
            <a:spLocks noGrp="1"/>
          </p:cNvSpPr>
          <p:nvPr>
            <p:ph type="body" sz="quarter" idx="10" hasCustomPrompt="1"/>
          </p:nvPr>
        </p:nvSpPr>
        <p:spPr>
          <a:xfrm>
            <a:off x="350056" y="325475"/>
            <a:ext cx="8738777" cy="457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lstStyle>
            <a:lvl1pPr marL="0" indent="0">
              <a:lnSpc>
                <a:spcPct val="100000"/>
              </a:lnSpc>
              <a:spcBef>
                <a:spcPts val="0"/>
              </a:spcBef>
              <a:buNone/>
              <a:defRPr lang="ja-JP" altLang="en-US" sz="2177" b="1" baseline="0" smtClean="0">
                <a:solidFill>
                  <a:schemeClr val="tx2"/>
                </a:solidFill>
                <a:latin typeface="Meiryo UI" panose="020B0604030504040204" pitchFamily="50" charset="-128"/>
                <a:ea typeface="Meiryo UI" panose="020B0604030504040204" pitchFamily="50" charset="-128"/>
              </a:defRPr>
            </a:lvl1pPr>
            <a:lvl2pPr marL="414772" indent="0">
              <a:buNone/>
              <a:defRPr lang="ja-JP" altLang="en-US" sz="2177" smtClean="0">
                <a:latin typeface="Arial" panose="020B0604020202020204" pitchFamily="34" charset="0"/>
                <a:ea typeface="ＭＳ Ｐゴシック" panose="020B0600070205080204" pitchFamily="50" charset="-128"/>
              </a:defRPr>
            </a:lvl2pPr>
            <a:lvl3pPr marL="600942" indent="0">
              <a:buNone/>
              <a:defRPr lang="ja-JP" altLang="en-US" sz="2177" smtClean="0">
                <a:latin typeface="Arial" panose="020B0604020202020204" pitchFamily="34" charset="0"/>
                <a:ea typeface="ＭＳ Ｐゴシック" panose="020B0600070205080204" pitchFamily="50" charset="-128"/>
              </a:defRPr>
            </a:lvl3pPr>
            <a:lvl4pPr marL="1015714" indent="0">
              <a:buNone/>
              <a:defRPr lang="ja-JP" altLang="en-US" sz="2177" smtClean="0">
                <a:latin typeface="Arial" panose="020B0604020202020204" pitchFamily="34" charset="0"/>
                <a:ea typeface="ＭＳ Ｐゴシック" panose="020B0600070205080204" pitchFamily="50" charset="-128"/>
              </a:defRPr>
            </a:lvl4pPr>
            <a:lvl5pPr marL="1430486" indent="0">
              <a:buNone/>
              <a:defRPr lang="ja-JP" altLang="en-US" sz="2177">
                <a:latin typeface="Arial" panose="020B0604020202020204" pitchFamily="34" charset="0"/>
                <a:ea typeface="ＭＳ Ｐゴシック" panose="020B0600070205080204" pitchFamily="50" charset="-128"/>
              </a:defRPr>
            </a:lvl5pPr>
          </a:lstStyle>
          <a:p>
            <a:pPr marL="0" lvl="0" defTabSz="414772"/>
            <a:r>
              <a:rPr kumimoji="1" lang="ja-JP" altLang="en-US" dirty="0"/>
              <a:t>タイトル</a:t>
            </a:r>
          </a:p>
        </p:txBody>
      </p:sp>
    </p:spTree>
    <p:extLst>
      <p:ext uri="{BB962C8B-B14F-4D97-AF65-F5344CB8AC3E}">
        <p14:creationId xmlns:p14="http://schemas.microsoft.com/office/powerpoint/2010/main" val="29502176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スポーツ庁スライド">
    <p:spTree>
      <p:nvGrpSpPr>
        <p:cNvPr id="1" name=""/>
        <p:cNvGrpSpPr/>
        <p:nvPr/>
      </p:nvGrpSpPr>
      <p:grpSpPr>
        <a:xfrm>
          <a:off x="0" y="0"/>
          <a:ext cx="0" cy="0"/>
          <a:chOff x="0" y="0"/>
          <a:chExt cx="0" cy="0"/>
        </a:xfrm>
      </p:grpSpPr>
      <p:cxnSp>
        <p:nvCxnSpPr>
          <p:cNvPr id="4" name="直線コネクタ 3">
            <a:extLst>
              <a:ext uri="{FF2B5EF4-FFF2-40B4-BE49-F238E27FC236}">
                <a16:creationId xmlns:a16="http://schemas.microsoft.com/office/drawing/2014/main" id="{5C6FFF3D-280B-4421-889E-DC4EAA915988}"/>
              </a:ext>
            </a:extLst>
          </p:cNvPr>
          <p:cNvCxnSpPr>
            <a:cxnSpLocks/>
          </p:cNvCxnSpPr>
          <p:nvPr userDrawn="1"/>
        </p:nvCxnSpPr>
        <p:spPr>
          <a:xfrm>
            <a:off x="350056" y="785348"/>
            <a:ext cx="8738779" cy="1440"/>
          </a:xfrm>
          <a:prstGeom prst="line">
            <a:avLst/>
          </a:prstGeom>
          <a:ln w="25400">
            <a:solidFill>
              <a:srgbClr val="F46D0F"/>
            </a:solidFill>
          </a:ln>
          <a:effectLst/>
        </p:spPr>
        <p:style>
          <a:lnRef idx="2">
            <a:schemeClr val="accent1"/>
          </a:lnRef>
          <a:fillRef idx="0">
            <a:schemeClr val="accent1"/>
          </a:fillRef>
          <a:effectRef idx="1">
            <a:schemeClr val="accent1"/>
          </a:effectRef>
          <a:fontRef idx="minor">
            <a:schemeClr val="tx1"/>
          </a:fontRef>
        </p:style>
      </p:cxnSp>
      <p:sp>
        <p:nvSpPr>
          <p:cNvPr id="5" name="テキスト プレースホルダー 6">
            <a:extLst>
              <a:ext uri="{FF2B5EF4-FFF2-40B4-BE49-F238E27FC236}">
                <a16:creationId xmlns:a16="http://schemas.microsoft.com/office/drawing/2014/main" id="{E9EF9B94-5E9C-4F7C-8432-B58DE5F97555}"/>
              </a:ext>
            </a:extLst>
          </p:cNvPr>
          <p:cNvSpPr>
            <a:spLocks noGrp="1"/>
          </p:cNvSpPr>
          <p:nvPr>
            <p:ph type="body" sz="quarter" idx="10" hasCustomPrompt="1"/>
          </p:nvPr>
        </p:nvSpPr>
        <p:spPr>
          <a:xfrm>
            <a:off x="350056" y="325475"/>
            <a:ext cx="8738777" cy="457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lstStyle>
            <a:lvl1pPr marL="0" indent="0">
              <a:lnSpc>
                <a:spcPct val="100000"/>
              </a:lnSpc>
              <a:spcBef>
                <a:spcPts val="0"/>
              </a:spcBef>
              <a:buNone/>
              <a:defRPr lang="ja-JP" altLang="en-US" sz="2177" b="1" baseline="0" smtClean="0">
                <a:solidFill>
                  <a:srgbClr val="F46D0F"/>
                </a:solidFill>
                <a:latin typeface="Meiryo UI" panose="020B0604030504040204" pitchFamily="50" charset="-128"/>
                <a:ea typeface="Meiryo UI" panose="020B0604030504040204" pitchFamily="50" charset="-128"/>
              </a:defRPr>
            </a:lvl1pPr>
            <a:lvl2pPr marL="414772" indent="0">
              <a:buNone/>
              <a:defRPr lang="ja-JP" altLang="en-US" sz="2177" smtClean="0">
                <a:latin typeface="Arial" panose="020B0604020202020204" pitchFamily="34" charset="0"/>
                <a:ea typeface="ＭＳ Ｐゴシック" panose="020B0600070205080204" pitchFamily="50" charset="-128"/>
              </a:defRPr>
            </a:lvl2pPr>
            <a:lvl3pPr marL="600942" indent="0">
              <a:buNone/>
              <a:defRPr lang="ja-JP" altLang="en-US" sz="2177" smtClean="0">
                <a:latin typeface="Arial" panose="020B0604020202020204" pitchFamily="34" charset="0"/>
                <a:ea typeface="ＭＳ Ｐゴシック" panose="020B0600070205080204" pitchFamily="50" charset="-128"/>
              </a:defRPr>
            </a:lvl3pPr>
            <a:lvl4pPr marL="1015714" indent="0">
              <a:buNone/>
              <a:defRPr lang="ja-JP" altLang="en-US" sz="2177" smtClean="0">
                <a:latin typeface="Arial" panose="020B0604020202020204" pitchFamily="34" charset="0"/>
                <a:ea typeface="ＭＳ Ｐゴシック" panose="020B0600070205080204" pitchFamily="50" charset="-128"/>
              </a:defRPr>
            </a:lvl4pPr>
            <a:lvl5pPr marL="1430486" indent="0">
              <a:buNone/>
              <a:defRPr lang="ja-JP" altLang="en-US" sz="2177">
                <a:latin typeface="Arial" panose="020B0604020202020204" pitchFamily="34" charset="0"/>
                <a:ea typeface="ＭＳ Ｐゴシック" panose="020B0600070205080204" pitchFamily="50" charset="-128"/>
              </a:defRPr>
            </a:lvl5pPr>
          </a:lstStyle>
          <a:p>
            <a:pPr marL="0" lvl="0" defTabSz="414772"/>
            <a:r>
              <a:rPr kumimoji="1" lang="ja-JP" altLang="en-US" dirty="0"/>
              <a:t>タイトル</a:t>
            </a:r>
          </a:p>
        </p:txBody>
      </p:sp>
      <p:pic>
        <p:nvPicPr>
          <p:cNvPr id="7" name="図 5"/>
          <p:cNvPicPr>
            <a:picLocks/>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126976" y="194318"/>
            <a:ext cx="529030" cy="5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03451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文化庁スライド">
    <p:spTree>
      <p:nvGrpSpPr>
        <p:cNvPr id="1" name=""/>
        <p:cNvGrpSpPr/>
        <p:nvPr/>
      </p:nvGrpSpPr>
      <p:grpSpPr>
        <a:xfrm>
          <a:off x="0" y="0"/>
          <a:ext cx="0" cy="0"/>
          <a:chOff x="0" y="0"/>
          <a:chExt cx="0" cy="0"/>
        </a:xfrm>
      </p:grpSpPr>
      <p:cxnSp>
        <p:nvCxnSpPr>
          <p:cNvPr id="4" name="直線コネクタ 3">
            <a:extLst>
              <a:ext uri="{FF2B5EF4-FFF2-40B4-BE49-F238E27FC236}">
                <a16:creationId xmlns:a16="http://schemas.microsoft.com/office/drawing/2014/main" id="{5C6FFF3D-280B-4421-889E-DC4EAA915988}"/>
              </a:ext>
            </a:extLst>
          </p:cNvPr>
          <p:cNvCxnSpPr>
            <a:cxnSpLocks/>
          </p:cNvCxnSpPr>
          <p:nvPr userDrawn="1"/>
        </p:nvCxnSpPr>
        <p:spPr>
          <a:xfrm>
            <a:off x="350056" y="785348"/>
            <a:ext cx="8738779" cy="1440"/>
          </a:xfrm>
          <a:prstGeom prst="line">
            <a:avLst/>
          </a:prstGeom>
          <a:ln w="25400">
            <a:solidFill>
              <a:srgbClr val="E4312B"/>
            </a:solidFill>
          </a:ln>
          <a:effectLst/>
        </p:spPr>
        <p:style>
          <a:lnRef idx="2">
            <a:schemeClr val="accent1"/>
          </a:lnRef>
          <a:fillRef idx="0">
            <a:schemeClr val="accent1"/>
          </a:fillRef>
          <a:effectRef idx="1">
            <a:schemeClr val="accent1"/>
          </a:effectRef>
          <a:fontRef idx="minor">
            <a:schemeClr val="tx1"/>
          </a:fontRef>
        </p:style>
      </p:cxnSp>
      <p:sp>
        <p:nvSpPr>
          <p:cNvPr id="5" name="テキスト プレースホルダー 6">
            <a:extLst>
              <a:ext uri="{FF2B5EF4-FFF2-40B4-BE49-F238E27FC236}">
                <a16:creationId xmlns:a16="http://schemas.microsoft.com/office/drawing/2014/main" id="{E9EF9B94-5E9C-4F7C-8432-B58DE5F97555}"/>
              </a:ext>
            </a:extLst>
          </p:cNvPr>
          <p:cNvSpPr>
            <a:spLocks noGrp="1"/>
          </p:cNvSpPr>
          <p:nvPr>
            <p:ph type="body" sz="quarter" idx="10" hasCustomPrompt="1"/>
          </p:nvPr>
        </p:nvSpPr>
        <p:spPr>
          <a:xfrm>
            <a:off x="350057" y="313259"/>
            <a:ext cx="8738777" cy="457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lstStyle>
            <a:lvl1pPr marL="0" indent="0">
              <a:lnSpc>
                <a:spcPct val="100000"/>
              </a:lnSpc>
              <a:spcBef>
                <a:spcPts val="0"/>
              </a:spcBef>
              <a:buNone/>
              <a:defRPr lang="ja-JP" altLang="en-US" sz="2177" b="1" baseline="0" smtClean="0">
                <a:solidFill>
                  <a:srgbClr val="E4312B"/>
                </a:solidFill>
                <a:latin typeface="Meiryo UI" panose="020B0604030504040204" pitchFamily="50" charset="-128"/>
                <a:ea typeface="Meiryo UI" panose="020B0604030504040204" pitchFamily="50" charset="-128"/>
              </a:defRPr>
            </a:lvl1pPr>
            <a:lvl2pPr marL="414772" indent="0">
              <a:buNone/>
              <a:defRPr lang="ja-JP" altLang="en-US" sz="2177" smtClean="0">
                <a:latin typeface="Arial" panose="020B0604020202020204" pitchFamily="34" charset="0"/>
                <a:ea typeface="ＭＳ Ｐゴシック" panose="020B0600070205080204" pitchFamily="50" charset="-128"/>
              </a:defRPr>
            </a:lvl2pPr>
            <a:lvl3pPr marL="600942" indent="0">
              <a:buNone/>
              <a:defRPr lang="ja-JP" altLang="en-US" sz="2177" smtClean="0">
                <a:latin typeface="Arial" panose="020B0604020202020204" pitchFamily="34" charset="0"/>
                <a:ea typeface="ＭＳ Ｐゴシック" panose="020B0600070205080204" pitchFamily="50" charset="-128"/>
              </a:defRPr>
            </a:lvl3pPr>
            <a:lvl4pPr marL="1015714" indent="0">
              <a:buNone/>
              <a:defRPr lang="ja-JP" altLang="en-US" sz="2177" smtClean="0">
                <a:latin typeface="Arial" panose="020B0604020202020204" pitchFamily="34" charset="0"/>
                <a:ea typeface="ＭＳ Ｐゴシック" panose="020B0600070205080204" pitchFamily="50" charset="-128"/>
              </a:defRPr>
            </a:lvl4pPr>
            <a:lvl5pPr marL="1430486" indent="0">
              <a:buNone/>
              <a:defRPr lang="ja-JP" altLang="en-US" sz="2177">
                <a:latin typeface="Arial" panose="020B0604020202020204" pitchFamily="34" charset="0"/>
                <a:ea typeface="ＭＳ Ｐゴシック" panose="020B0600070205080204" pitchFamily="50" charset="-128"/>
              </a:defRPr>
            </a:lvl5pPr>
          </a:lstStyle>
          <a:p>
            <a:pPr marL="0" lvl="0" defTabSz="414772"/>
            <a:r>
              <a:rPr kumimoji="1" lang="ja-JP" altLang="en-US" dirty="0"/>
              <a:t>タイトル</a:t>
            </a:r>
          </a:p>
        </p:txBody>
      </p:sp>
      <p:pic>
        <p:nvPicPr>
          <p:cNvPr id="2" name="図 1"/>
          <p:cNvPicPr>
            <a:picLocks noChangeAspect="1"/>
          </p:cNvPicPr>
          <p:nvPr userDrawn="1"/>
        </p:nvPicPr>
        <p:blipFill>
          <a:blip r:embed="rId2"/>
          <a:stretch>
            <a:fillRect/>
          </a:stretch>
        </p:blipFill>
        <p:spPr>
          <a:xfrm>
            <a:off x="9119403" y="313260"/>
            <a:ext cx="536603" cy="431391"/>
          </a:xfrm>
          <a:prstGeom prst="rect">
            <a:avLst/>
          </a:prstGeom>
        </p:spPr>
      </p:pic>
    </p:spTree>
    <p:extLst>
      <p:ext uri="{BB962C8B-B14F-4D97-AF65-F5344CB8AC3E}">
        <p14:creationId xmlns:p14="http://schemas.microsoft.com/office/powerpoint/2010/main" val="2015290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ページ番号のみ">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88348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裏表紙">
    <p:spTree>
      <p:nvGrpSpPr>
        <p:cNvPr id="1" name=""/>
        <p:cNvGrpSpPr/>
        <p:nvPr/>
      </p:nvGrpSpPr>
      <p:grpSpPr>
        <a:xfrm>
          <a:off x="0" y="0"/>
          <a:ext cx="0" cy="0"/>
          <a:chOff x="0" y="0"/>
          <a:chExt cx="0" cy="0"/>
        </a:xfrm>
      </p:grpSpPr>
      <p:pic>
        <p:nvPicPr>
          <p:cNvPr id="3" name="図 5" descr="文化省.psd">
            <a:extLst>
              <a:ext uri="{FF2B5EF4-FFF2-40B4-BE49-F238E27FC236}">
                <a16:creationId xmlns:a16="http://schemas.microsoft.com/office/drawing/2014/main" id="{AD8A4806-033A-4C05-8DC4-AADBFD82EDC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49841" y="3074302"/>
            <a:ext cx="2406319" cy="70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51062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タイトルと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8005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E29A671-5F79-4B54-A567-F90148919A9F}" type="datetimeFigureOut">
              <a:rPr kumimoji="1" lang="ja-JP" altLang="en-US" smtClean="0"/>
              <a:t>2023/2/7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2C67000-C1CF-473B-A1CF-82FF12FE5186}" type="slidenum">
              <a:rPr kumimoji="1" lang="ja-JP" altLang="en-US" smtClean="0"/>
              <a:t>‹#›</a:t>
            </a:fld>
            <a:endParaRPr kumimoji="1" lang="ja-JP" altLang="en-US"/>
          </a:p>
        </p:txBody>
      </p:sp>
    </p:spTree>
    <p:extLst>
      <p:ext uri="{BB962C8B-B14F-4D97-AF65-F5344CB8AC3E}">
        <p14:creationId xmlns:p14="http://schemas.microsoft.com/office/powerpoint/2010/main" val="34876248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E29A671-5F79-4B54-A567-F90148919A9F}" type="datetimeFigureOut">
              <a:rPr kumimoji="1" lang="ja-JP" altLang="en-US" smtClean="0"/>
              <a:t>2023/2/7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2C67000-C1CF-473B-A1CF-82FF12FE5186}" type="slidenum">
              <a:rPr kumimoji="1" lang="ja-JP" altLang="en-US" smtClean="0"/>
              <a:t>‹#›</a:t>
            </a:fld>
            <a:endParaRPr kumimoji="1" lang="ja-JP" altLang="en-US"/>
          </a:p>
        </p:txBody>
      </p:sp>
    </p:spTree>
    <p:extLst>
      <p:ext uri="{BB962C8B-B14F-4D97-AF65-F5344CB8AC3E}">
        <p14:creationId xmlns:p14="http://schemas.microsoft.com/office/powerpoint/2010/main" val="23995609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E29A671-5F79-4B54-A567-F90148919A9F}" type="datetimeFigureOut">
              <a:rPr kumimoji="1" lang="ja-JP" altLang="en-US" smtClean="0"/>
              <a:t>2023/2/7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2C67000-C1CF-473B-A1CF-82FF12FE5186}" type="slidenum">
              <a:rPr kumimoji="1" lang="ja-JP" altLang="en-US" smtClean="0"/>
              <a:t>‹#›</a:t>
            </a:fld>
            <a:endParaRPr kumimoji="1" lang="ja-JP" altLang="en-US"/>
          </a:p>
        </p:txBody>
      </p:sp>
    </p:spTree>
    <p:extLst>
      <p:ext uri="{BB962C8B-B14F-4D97-AF65-F5344CB8AC3E}">
        <p14:creationId xmlns:p14="http://schemas.microsoft.com/office/powerpoint/2010/main" val="4146090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861" y="4407157"/>
            <a:ext cx="8420101" cy="683458"/>
          </a:xfrm>
        </p:spPr>
        <p:txBody>
          <a:bodyPr anchor="t"/>
          <a:lstStyle>
            <a:lvl1pPr algn="l">
              <a:defRPr sz="39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861" y="2906720"/>
            <a:ext cx="8420101" cy="1500188"/>
          </a:xfrm>
        </p:spPr>
        <p:txBody>
          <a:bodyPr anchor="b"/>
          <a:lstStyle>
            <a:lvl1pPr marL="0" indent="0">
              <a:buNone/>
              <a:defRPr sz="2000"/>
            </a:lvl1pPr>
            <a:lvl2pPr marL="412457" indent="0">
              <a:buNone/>
              <a:defRPr sz="1800"/>
            </a:lvl2pPr>
            <a:lvl3pPr marL="824905" indent="0">
              <a:buNone/>
              <a:defRPr sz="1500"/>
            </a:lvl3pPr>
            <a:lvl4pPr marL="1237355" indent="0">
              <a:buNone/>
              <a:defRPr sz="1500"/>
            </a:lvl4pPr>
            <a:lvl5pPr marL="1649802" indent="0">
              <a:buNone/>
              <a:defRPr sz="1500"/>
            </a:lvl5pPr>
            <a:lvl6pPr marL="2062287" indent="0">
              <a:buNone/>
              <a:defRPr sz="1500"/>
            </a:lvl6pPr>
            <a:lvl7pPr marL="2474714" indent="0">
              <a:buNone/>
              <a:defRPr sz="1500"/>
            </a:lvl7pPr>
            <a:lvl8pPr marL="2887160" indent="0">
              <a:buNone/>
              <a:defRPr sz="1500"/>
            </a:lvl8pPr>
            <a:lvl9pPr marL="3299609" indent="0">
              <a:buNone/>
              <a:defRPr sz="1500"/>
            </a:lvl9pPr>
          </a:lstStyle>
          <a:p>
            <a:pPr lvl="0"/>
            <a:r>
              <a:rPr lang="ja-JP" altLang="en-US"/>
              <a:t>マスタ テキストの書式設定</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815FDC16-3827-494C-A76C-C02C86A2B258}"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3367943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E29A671-5F79-4B54-A567-F90148919A9F}" type="datetimeFigureOut">
              <a:rPr kumimoji="1" lang="ja-JP" altLang="en-US" smtClean="0"/>
              <a:t>2023/2/7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2C67000-C1CF-473B-A1CF-82FF12FE5186}" type="slidenum">
              <a:rPr kumimoji="1" lang="ja-JP" altLang="en-US" smtClean="0"/>
              <a:t>‹#›</a:t>
            </a:fld>
            <a:endParaRPr kumimoji="1" lang="ja-JP" altLang="en-US"/>
          </a:p>
        </p:txBody>
      </p:sp>
    </p:spTree>
    <p:extLst>
      <p:ext uri="{BB962C8B-B14F-4D97-AF65-F5344CB8AC3E}">
        <p14:creationId xmlns:p14="http://schemas.microsoft.com/office/powerpoint/2010/main" val="31878421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E29A671-5F79-4B54-A567-F90148919A9F}" type="datetimeFigureOut">
              <a:rPr kumimoji="1" lang="ja-JP" altLang="en-US" smtClean="0"/>
              <a:t>2023/2/7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2C67000-C1CF-473B-A1CF-82FF12FE5186}" type="slidenum">
              <a:rPr kumimoji="1" lang="ja-JP" altLang="en-US" smtClean="0"/>
              <a:t>‹#›</a:t>
            </a:fld>
            <a:endParaRPr kumimoji="1" lang="ja-JP" altLang="en-US"/>
          </a:p>
        </p:txBody>
      </p:sp>
    </p:spTree>
    <p:extLst>
      <p:ext uri="{BB962C8B-B14F-4D97-AF65-F5344CB8AC3E}">
        <p14:creationId xmlns:p14="http://schemas.microsoft.com/office/powerpoint/2010/main" val="34282225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E29A671-5F79-4B54-A567-F90148919A9F}" type="datetimeFigureOut">
              <a:rPr kumimoji="1" lang="ja-JP" altLang="en-US" smtClean="0"/>
              <a:t>2023/2/7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2C67000-C1CF-473B-A1CF-82FF12FE5186}" type="slidenum">
              <a:rPr kumimoji="1" lang="ja-JP" altLang="en-US" smtClean="0"/>
              <a:t>‹#›</a:t>
            </a:fld>
            <a:endParaRPr kumimoji="1" lang="ja-JP" altLang="en-US"/>
          </a:p>
        </p:txBody>
      </p:sp>
    </p:spTree>
    <p:extLst>
      <p:ext uri="{BB962C8B-B14F-4D97-AF65-F5344CB8AC3E}">
        <p14:creationId xmlns:p14="http://schemas.microsoft.com/office/powerpoint/2010/main" val="37490583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29A671-5F79-4B54-A567-F90148919A9F}" type="datetimeFigureOut">
              <a:rPr kumimoji="1" lang="ja-JP" altLang="en-US" smtClean="0"/>
              <a:t>2023/2/7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2C67000-C1CF-473B-A1CF-82FF12FE5186}" type="slidenum">
              <a:rPr kumimoji="1" lang="ja-JP" altLang="en-US" smtClean="0"/>
              <a:t>‹#›</a:t>
            </a:fld>
            <a:endParaRPr kumimoji="1" lang="ja-JP" altLang="en-US"/>
          </a:p>
        </p:txBody>
      </p:sp>
    </p:spTree>
    <p:extLst>
      <p:ext uri="{BB962C8B-B14F-4D97-AF65-F5344CB8AC3E}">
        <p14:creationId xmlns:p14="http://schemas.microsoft.com/office/powerpoint/2010/main" val="22892733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E29A671-5F79-4B54-A567-F90148919A9F}" type="datetimeFigureOut">
              <a:rPr kumimoji="1" lang="ja-JP" altLang="en-US" smtClean="0"/>
              <a:t>2023/2/7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2C67000-C1CF-473B-A1CF-82FF12FE5186}" type="slidenum">
              <a:rPr kumimoji="1" lang="ja-JP" altLang="en-US" smtClean="0"/>
              <a:t>‹#›</a:t>
            </a:fld>
            <a:endParaRPr kumimoji="1" lang="ja-JP" altLang="en-US"/>
          </a:p>
        </p:txBody>
      </p:sp>
    </p:spTree>
    <p:extLst>
      <p:ext uri="{BB962C8B-B14F-4D97-AF65-F5344CB8AC3E}">
        <p14:creationId xmlns:p14="http://schemas.microsoft.com/office/powerpoint/2010/main" val="36540891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E29A671-5F79-4B54-A567-F90148919A9F}" type="datetimeFigureOut">
              <a:rPr kumimoji="1" lang="ja-JP" altLang="en-US" smtClean="0"/>
              <a:t>2023/2/7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2C67000-C1CF-473B-A1CF-82FF12FE5186}" type="slidenum">
              <a:rPr kumimoji="1" lang="ja-JP" altLang="en-US" smtClean="0"/>
              <a:t>‹#›</a:t>
            </a:fld>
            <a:endParaRPr kumimoji="1" lang="ja-JP" altLang="en-US"/>
          </a:p>
        </p:txBody>
      </p:sp>
    </p:spTree>
    <p:extLst>
      <p:ext uri="{BB962C8B-B14F-4D97-AF65-F5344CB8AC3E}">
        <p14:creationId xmlns:p14="http://schemas.microsoft.com/office/powerpoint/2010/main" val="321744286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E29A671-5F79-4B54-A567-F90148919A9F}" type="datetimeFigureOut">
              <a:rPr kumimoji="1" lang="ja-JP" altLang="en-US" smtClean="0"/>
              <a:t>2023/2/7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2C67000-C1CF-473B-A1CF-82FF12FE5186}" type="slidenum">
              <a:rPr kumimoji="1" lang="ja-JP" altLang="en-US" smtClean="0"/>
              <a:t>‹#›</a:t>
            </a:fld>
            <a:endParaRPr kumimoji="1" lang="ja-JP" altLang="en-US"/>
          </a:p>
        </p:txBody>
      </p:sp>
    </p:spTree>
    <p:extLst>
      <p:ext uri="{BB962C8B-B14F-4D97-AF65-F5344CB8AC3E}">
        <p14:creationId xmlns:p14="http://schemas.microsoft.com/office/powerpoint/2010/main" val="23646528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E29A671-5F79-4B54-A567-F90148919A9F}" type="datetimeFigureOut">
              <a:rPr kumimoji="1" lang="ja-JP" altLang="en-US" smtClean="0"/>
              <a:t>2023/2/7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2C67000-C1CF-473B-A1CF-82FF12FE5186}" type="slidenum">
              <a:rPr kumimoji="1" lang="ja-JP" altLang="en-US" smtClean="0"/>
              <a:t>‹#›</a:t>
            </a:fld>
            <a:endParaRPr kumimoji="1" lang="ja-JP" altLang="en-US"/>
          </a:p>
        </p:txBody>
      </p:sp>
    </p:spTree>
    <p:extLst>
      <p:ext uri="{BB962C8B-B14F-4D97-AF65-F5344CB8AC3E}">
        <p14:creationId xmlns:p14="http://schemas.microsoft.com/office/powerpoint/2010/main" val="3055292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342925" y="1628881"/>
            <a:ext cx="4586287" cy="4949825"/>
          </a:xfrm>
        </p:spPr>
        <p:txBody>
          <a:bodyPr/>
          <a:lstStyle>
            <a:lvl1pPr>
              <a:defRPr sz="26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81611" y="1628881"/>
            <a:ext cx="4587876" cy="4949825"/>
          </a:xfrm>
        </p:spPr>
        <p:txBody>
          <a:bodyPr/>
          <a:lstStyle>
            <a:lvl1pPr>
              <a:defRPr sz="26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7823678D-503B-49A8-AE26-1F325E120BD2}"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996888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444" y="535632"/>
            <a:ext cx="8915401" cy="621903"/>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07" y="1535117"/>
            <a:ext cx="4376738" cy="639762"/>
          </a:xfrm>
        </p:spPr>
        <p:txBody>
          <a:bodyPr anchor="b"/>
          <a:lstStyle>
            <a:lvl1pPr marL="0" indent="0">
              <a:buNone/>
              <a:defRPr sz="2300" b="1"/>
            </a:lvl1pPr>
            <a:lvl2pPr marL="412457" indent="0">
              <a:buNone/>
              <a:defRPr sz="2000" b="1"/>
            </a:lvl2pPr>
            <a:lvl3pPr marL="824905" indent="0">
              <a:buNone/>
              <a:defRPr sz="1800" b="1"/>
            </a:lvl3pPr>
            <a:lvl4pPr marL="1237355" indent="0">
              <a:buNone/>
              <a:defRPr sz="1500" b="1"/>
            </a:lvl4pPr>
            <a:lvl5pPr marL="1649802" indent="0">
              <a:buNone/>
              <a:defRPr sz="1500" b="1"/>
            </a:lvl5pPr>
            <a:lvl6pPr marL="2062287" indent="0">
              <a:buNone/>
              <a:defRPr sz="1500" b="1"/>
            </a:lvl6pPr>
            <a:lvl7pPr marL="2474714" indent="0">
              <a:buNone/>
              <a:defRPr sz="1500" b="1"/>
            </a:lvl7pPr>
            <a:lvl8pPr marL="2887160" indent="0">
              <a:buNone/>
              <a:defRPr sz="1500" b="1"/>
            </a:lvl8pPr>
            <a:lvl9pPr marL="3299609" indent="0">
              <a:buNone/>
              <a:defRPr sz="15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07" y="2174880"/>
            <a:ext cx="4376738" cy="3951288"/>
          </a:xfrm>
        </p:spPr>
        <p:txBody>
          <a:bodyPr/>
          <a:lstStyle>
            <a:lvl1pPr>
              <a:defRPr sz="2300"/>
            </a:lvl1pPr>
            <a:lvl2pPr>
              <a:defRPr sz="20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3022" y="1535117"/>
            <a:ext cx="4378325" cy="639762"/>
          </a:xfrm>
        </p:spPr>
        <p:txBody>
          <a:bodyPr anchor="b"/>
          <a:lstStyle>
            <a:lvl1pPr marL="0" indent="0">
              <a:buNone/>
              <a:defRPr sz="2300" b="1"/>
            </a:lvl1pPr>
            <a:lvl2pPr marL="412457" indent="0">
              <a:buNone/>
              <a:defRPr sz="2000" b="1"/>
            </a:lvl2pPr>
            <a:lvl3pPr marL="824905" indent="0">
              <a:buNone/>
              <a:defRPr sz="1800" b="1"/>
            </a:lvl3pPr>
            <a:lvl4pPr marL="1237355" indent="0">
              <a:buNone/>
              <a:defRPr sz="1500" b="1"/>
            </a:lvl4pPr>
            <a:lvl5pPr marL="1649802" indent="0">
              <a:buNone/>
              <a:defRPr sz="1500" b="1"/>
            </a:lvl5pPr>
            <a:lvl6pPr marL="2062287" indent="0">
              <a:buNone/>
              <a:defRPr sz="1500" b="1"/>
            </a:lvl6pPr>
            <a:lvl7pPr marL="2474714" indent="0">
              <a:buNone/>
              <a:defRPr sz="1500" b="1"/>
            </a:lvl7pPr>
            <a:lvl8pPr marL="2887160" indent="0">
              <a:buNone/>
              <a:defRPr sz="1500" b="1"/>
            </a:lvl8pPr>
            <a:lvl9pPr marL="3299609" indent="0">
              <a:buNone/>
              <a:defRPr sz="15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3022" y="2174880"/>
            <a:ext cx="4378325" cy="3951288"/>
          </a:xfrm>
        </p:spPr>
        <p:txBody>
          <a:bodyPr/>
          <a:lstStyle>
            <a:lvl1pPr>
              <a:defRPr sz="2300"/>
            </a:lvl1pPr>
            <a:lvl2pPr>
              <a:defRPr sz="20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9" name="Rectangle 8"/>
          <p:cNvSpPr>
            <a:spLocks noGrp="1" noChangeArrowheads="1"/>
          </p:cNvSpPr>
          <p:nvPr>
            <p:ph type="sldNum" sz="quarter" idx="12"/>
          </p:nvPr>
        </p:nvSpPr>
        <p:spPr>
          <a:ln/>
        </p:spPr>
        <p:txBody>
          <a:bodyPr/>
          <a:lstStyle>
            <a:lvl1pPr>
              <a:defRPr/>
            </a:lvl1pPr>
          </a:lstStyle>
          <a:p>
            <a:pPr>
              <a:defRPr/>
            </a:pPr>
            <a:fld id="{D3DE3CBE-F810-42E6-A176-DEFAF259D772}"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876836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solidFill>
                  <a:schemeClr val="tx1"/>
                </a:solidFill>
              </a:defRPr>
            </a:lvl1pPr>
          </a:lstStyle>
          <a:p>
            <a:r>
              <a:rPr lang="ja-JP" altLang="en-US" dirty="0"/>
              <a:t>マスタ タイトルの書式設定</a:t>
            </a:r>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8"/>
          <p:cNvSpPr>
            <a:spLocks noGrp="1" noChangeArrowheads="1"/>
          </p:cNvSpPr>
          <p:nvPr>
            <p:ph type="sldNum" sz="quarter" idx="12"/>
          </p:nvPr>
        </p:nvSpPr>
        <p:spPr>
          <a:ln/>
        </p:spPr>
        <p:txBody>
          <a:bodyPr/>
          <a:lstStyle>
            <a:lvl1pPr>
              <a:defRPr/>
            </a:lvl1pPr>
          </a:lstStyle>
          <a:p>
            <a:pPr>
              <a:defRPr/>
            </a:pPr>
            <a:fld id="{EBC6911E-7102-45D1-83DF-4319E0CE59D9}"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838926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4" name="Rectangle 8"/>
          <p:cNvSpPr>
            <a:spLocks noGrp="1" noChangeArrowheads="1"/>
          </p:cNvSpPr>
          <p:nvPr>
            <p:ph type="sldNum" sz="quarter" idx="12"/>
          </p:nvPr>
        </p:nvSpPr>
        <p:spPr>
          <a:ln/>
        </p:spPr>
        <p:txBody>
          <a:bodyPr/>
          <a:lstStyle>
            <a:lvl1pPr>
              <a:defRPr/>
            </a:lvl1pPr>
          </a:lstStyle>
          <a:p>
            <a:pPr>
              <a:defRPr/>
            </a:pPr>
            <a:fld id="{9F15CB6C-A42E-4D5A-96E1-96BE8052AFE4}"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4269862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86" y="1044383"/>
            <a:ext cx="3259138" cy="39107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708" y="273060"/>
            <a:ext cx="5537203" cy="5853114"/>
          </a:xfrm>
        </p:spPr>
        <p:txBody>
          <a:bodyPr/>
          <a:lstStyle>
            <a:lvl1pPr>
              <a:defRPr sz="3000"/>
            </a:lvl1pPr>
            <a:lvl2pPr>
              <a:defRPr sz="2600"/>
            </a:lvl2pPr>
            <a:lvl3pPr>
              <a:defRPr sz="23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86" y="1435103"/>
            <a:ext cx="3259138" cy="4691063"/>
          </a:xfrm>
        </p:spPr>
        <p:txBody>
          <a:bodyPr/>
          <a:lstStyle>
            <a:lvl1pPr marL="0" indent="0">
              <a:buNone/>
              <a:defRPr sz="1500"/>
            </a:lvl1pPr>
            <a:lvl2pPr marL="412457" indent="0">
              <a:buNone/>
              <a:defRPr sz="1100"/>
            </a:lvl2pPr>
            <a:lvl3pPr marL="824905" indent="0">
              <a:buNone/>
              <a:defRPr sz="1000"/>
            </a:lvl3pPr>
            <a:lvl4pPr marL="1237355" indent="0">
              <a:buNone/>
              <a:defRPr sz="1000"/>
            </a:lvl4pPr>
            <a:lvl5pPr marL="1649802" indent="0">
              <a:buNone/>
              <a:defRPr sz="1000"/>
            </a:lvl5pPr>
            <a:lvl6pPr marL="2062287" indent="0">
              <a:buNone/>
              <a:defRPr sz="1000"/>
            </a:lvl6pPr>
            <a:lvl7pPr marL="2474714" indent="0">
              <a:buNone/>
              <a:defRPr sz="1000"/>
            </a:lvl7pPr>
            <a:lvl8pPr marL="2887160" indent="0">
              <a:buNone/>
              <a:defRPr sz="1000"/>
            </a:lvl8pPr>
            <a:lvl9pPr marL="3299609" indent="0">
              <a:buNone/>
              <a:defRPr sz="1000"/>
            </a:lvl9pPr>
          </a:lstStyle>
          <a:p>
            <a:pPr lvl="0"/>
            <a:r>
              <a:rPr lang="ja-JP" altLang="en-US"/>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EBFE74B0-08B8-4FBD-A9EC-2D8A88E01D53}"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86810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2" y="4976618"/>
            <a:ext cx="5943600" cy="391070"/>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2" y="612779"/>
            <a:ext cx="5943600" cy="4114800"/>
          </a:xfrm>
        </p:spPr>
        <p:txBody>
          <a:bodyPr/>
          <a:lstStyle>
            <a:lvl1pPr marL="0" indent="0">
              <a:buNone/>
              <a:defRPr sz="3000"/>
            </a:lvl1pPr>
            <a:lvl2pPr marL="412457" indent="0">
              <a:buNone/>
              <a:defRPr sz="2600"/>
            </a:lvl2pPr>
            <a:lvl3pPr marL="824905" indent="0">
              <a:buNone/>
              <a:defRPr sz="2300"/>
            </a:lvl3pPr>
            <a:lvl4pPr marL="1237355" indent="0">
              <a:buNone/>
              <a:defRPr sz="2000"/>
            </a:lvl4pPr>
            <a:lvl5pPr marL="1649802" indent="0">
              <a:buNone/>
              <a:defRPr sz="2000"/>
            </a:lvl5pPr>
            <a:lvl6pPr marL="2062287" indent="0">
              <a:buNone/>
              <a:defRPr sz="2000"/>
            </a:lvl6pPr>
            <a:lvl7pPr marL="2474714" indent="0">
              <a:buNone/>
              <a:defRPr sz="2000"/>
            </a:lvl7pPr>
            <a:lvl8pPr marL="2887160" indent="0">
              <a:buNone/>
              <a:defRPr sz="2000"/>
            </a:lvl8pPr>
            <a:lvl9pPr marL="3299609"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2" y="5367371"/>
            <a:ext cx="5943600" cy="804862"/>
          </a:xfrm>
        </p:spPr>
        <p:txBody>
          <a:bodyPr/>
          <a:lstStyle>
            <a:lvl1pPr marL="0" indent="0">
              <a:buNone/>
              <a:defRPr sz="1500"/>
            </a:lvl1pPr>
            <a:lvl2pPr marL="412457" indent="0">
              <a:buNone/>
              <a:defRPr sz="1100"/>
            </a:lvl2pPr>
            <a:lvl3pPr marL="824905" indent="0">
              <a:buNone/>
              <a:defRPr sz="1000"/>
            </a:lvl3pPr>
            <a:lvl4pPr marL="1237355" indent="0">
              <a:buNone/>
              <a:defRPr sz="1000"/>
            </a:lvl4pPr>
            <a:lvl5pPr marL="1649802" indent="0">
              <a:buNone/>
              <a:defRPr sz="1000"/>
            </a:lvl5pPr>
            <a:lvl6pPr marL="2062287" indent="0">
              <a:buNone/>
              <a:defRPr sz="1000"/>
            </a:lvl6pPr>
            <a:lvl7pPr marL="2474714" indent="0">
              <a:buNone/>
              <a:defRPr sz="1000"/>
            </a:lvl7pPr>
            <a:lvl8pPr marL="2887160" indent="0">
              <a:buNone/>
              <a:defRPr sz="1000"/>
            </a:lvl8pPr>
            <a:lvl9pPr marL="3299609" indent="0">
              <a:buNone/>
              <a:defRPr sz="1000"/>
            </a:lvl9pPr>
          </a:lstStyle>
          <a:p>
            <a:pPr lvl="0"/>
            <a:r>
              <a:rPr lang="ja-JP" altLang="en-US"/>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ED4BB707-64B5-4D3E-85D3-F1BCA370FBC4}"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4177246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1.jpe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10" Type="http://schemas.openxmlformats.org/officeDocument/2006/relationships/theme" Target="../theme/theme3.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title"/>
          </p:nvPr>
        </p:nvSpPr>
        <p:spPr bwMode="auto">
          <a:xfrm>
            <a:off x="495444" y="119692"/>
            <a:ext cx="8915401" cy="62190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82522" tIns="41244" rIns="82522" bIns="41244" numCol="1" anchor="ctr" anchorCtr="0" compatLnSpc="1">
            <a:prstTxWarp prst="textNoShape">
              <a:avLst/>
            </a:prstTxWarp>
            <a:spAutoFit/>
          </a:bodyPr>
          <a:lstStyle/>
          <a:p>
            <a:pPr lvl="0"/>
            <a:r>
              <a:rPr lang="ja-JP" altLang="en-US"/>
              <a:t>マスタ タイトルの書式設定</a:t>
            </a:r>
          </a:p>
        </p:txBody>
      </p:sp>
      <p:sp>
        <p:nvSpPr>
          <p:cNvPr id="2051" name="Rectangle 4"/>
          <p:cNvSpPr>
            <a:spLocks noGrp="1" noChangeArrowheads="1"/>
          </p:cNvSpPr>
          <p:nvPr>
            <p:ph type="body" idx="1"/>
          </p:nvPr>
        </p:nvSpPr>
        <p:spPr bwMode="auto">
          <a:xfrm>
            <a:off x="343035" y="1628881"/>
            <a:ext cx="9326562"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522" tIns="41244" rIns="82522" bIns="41244"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284677" name="Rectangle 5"/>
          <p:cNvSpPr>
            <a:spLocks noGrp="1" noChangeArrowheads="1"/>
          </p:cNvSpPr>
          <p:nvPr>
            <p:ph type="dt" sz="half" idx="2"/>
          </p:nvPr>
        </p:nvSpPr>
        <p:spPr bwMode="auto">
          <a:xfrm>
            <a:off x="1" y="6567501"/>
            <a:ext cx="2311400" cy="290512"/>
          </a:xfrm>
          <a:prstGeom prst="rect">
            <a:avLst/>
          </a:prstGeom>
          <a:noFill/>
          <a:ln w="9525">
            <a:noFill/>
            <a:miter lim="800000"/>
            <a:headEnd/>
            <a:tailEnd/>
          </a:ln>
          <a:effectLst/>
        </p:spPr>
        <p:txBody>
          <a:bodyPr vert="horz" wrap="square" lIns="82522" tIns="41244" rIns="82522" bIns="41244" numCol="1" anchor="t" anchorCtr="0" compatLnSpc="1">
            <a:prstTxWarp prst="textNoShape">
              <a:avLst/>
            </a:prstTxWarp>
          </a:bodyPr>
          <a:lstStyle>
            <a:lvl1pPr algn="l" eaLnBrk="1" hangingPunct="1">
              <a:spcBef>
                <a:spcPct val="0"/>
              </a:spcBef>
              <a:defRPr sz="1500" b="0">
                <a:solidFill>
                  <a:schemeClr val="tx1"/>
                </a:solidFill>
                <a:latin typeface="Arial" charset="0"/>
                <a:ea typeface="+mn-ea"/>
              </a:defRPr>
            </a:lvl1pPr>
          </a:lstStyle>
          <a:p>
            <a:pPr>
              <a:defRPr/>
            </a:pPr>
            <a:endParaRPr lang="en-US" altLang="ja-JP">
              <a:solidFill>
                <a:prstClr val="black"/>
              </a:solidFill>
            </a:endParaRPr>
          </a:p>
        </p:txBody>
      </p:sp>
      <p:sp>
        <p:nvSpPr>
          <p:cNvPr id="284678" name="Rectangle 6"/>
          <p:cNvSpPr>
            <a:spLocks noGrp="1" noChangeArrowheads="1"/>
          </p:cNvSpPr>
          <p:nvPr>
            <p:ph type="ftr" sz="quarter" idx="3"/>
          </p:nvPr>
        </p:nvSpPr>
        <p:spPr bwMode="auto">
          <a:xfrm>
            <a:off x="3308351" y="6382462"/>
            <a:ext cx="3136900" cy="476251"/>
          </a:xfrm>
          <a:prstGeom prst="rect">
            <a:avLst/>
          </a:prstGeom>
          <a:noFill/>
          <a:ln w="9525">
            <a:noFill/>
            <a:miter lim="800000"/>
            <a:headEnd/>
            <a:tailEnd/>
          </a:ln>
          <a:effectLst/>
        </p:spPr>
        <p:txBody>
          <a:bodyPr vert="horz" wrap="square" lIns="82522" tIns="41244" rIns="82522" bIns="41244" numCol="1" anchor="t" anchorCtr="0" compatLnSpc="1">
            <a:prstTxWarp prst="textNoShape">
              <a:avLst/>
            </a:prstTxWarp>
          </a:bodyPr>
          <a:lstStyle>
            <a:lvl1pPr algn="ctr" eaLnBrk="1" hangingPunct="1">
              <a:defRPr sz="1500">
                <a:solidFill>
                  <a:schemeClr val="tx1"/>
                </a:solidFill>
                <a:latin typeface="Arial" pitchFamily="34" charset="0"/>
                <a:ea typeface="ＭＳ Ｐゴシック" pitchFamily="50" charset="-128"/>
              </a:defRPr>
            </a:lvl1pPr>
          </a:lstStyle>
          <a:p>
            <a:pPr>
              <a:defRPr/>
            </a:pPr>
            <a:endParaRPr lang="en-US" altLang="ja-JP">
              <a:solidFill>
                <a:prstClr val="black"/>
              </a:solidFill>
            </a:endParaRPr>
          </a:p>
        </p:txBody>
      </p:sp>
      <p:sp>
        <p:nvSpPr>
          <p:cNvPr id="284680" name="Rectangle 8"/>
          <p:cNvSpPr>
            <a:spLocks noGrp="1" noChangeArrowheads="1"/>
          </p:cNvSpPr>
          <p:nvPr>
            <p:ph type="sldNum" sz="quarter" idx="4"/>
          </p:nvPr>
        </p:nvSpPr>
        <p:spPr bwMode="auto">
          <a:xfrm>
            <a:off x="7348938" y="6381865"/>
            <a:ext cx="2311400" cy="476251"/>
          </a:xfrm>
          <a:prstGeom prst="rect">
            <a:avLst/>
          </a:prstGeom>
          <a:noFill/>
          <a:ln w="9525">
            <a:noFill/>
            <a:miter lim="800000"/>
            <a:headEnd/>
            <a:tailEnd/>
          </a:ln>
          <a:effectLst/>
        </p:spPr>
        <p:txBody>
          <a:bodyPr vert="horz" wrap="square" lIns="82522" tIns="41244" rIns="82522" bIns="41244" numCol="1" anchor="t" anchorCtr="0" compatLnSpc="1">
            <a:prstTxWarp prst="textNoShape">
              <a:avLst/>
            </a:prstTxWarp>
          </a:bodyPr>
          <a:lstStyle>
            <a:lvl1pPr algn="r" eaLnBrk="1" hangingPunct="1">
              <a:spcBef>
                <a:spcPct val="0"/>
              </a:spcBef>
              <a:defRPr sz="1500" b="0">
                <a:solidFill>
                  <a:schemeClr val="tx1"/>
                </a:solidFill>
                <a:latin typeface="Arial" charset="0"/>
                <a:ea typeface="+mn-ea"/>
              </a:defRPr>
            </a:lvl1pPr>
          </a:lstStyle>
          <a:p>
            <a:pPr>
              <a:defRPr/>
            </a:pPr>
            <a:fld id="{C85D1701-7C2E-456C-A89D-8D0739B03C3D}"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120011224"/>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Lst>
  <p:hf hdr="0" dt="0"/>
  <p:txStyles>
    <p:titleStyle>
      <a:lvl1pPr algn="ctr" rtl="0" eaLnBrk="0" fontAlgn="base" hangingPunct="0">
        <a:spcBef>
          <a:spcPct val="0"/>
        </a:spcBef>
        <a:spcAft>
          <a:spcPct val="0"/>
        </a:spcAft>
        <a:defRPr kumimoji="1" sz="3500">
          <a:solidFill>
            <a:schemeClr val="tx2"/>
          </a:solidFill>
          <a:latin typeface="+mj-lt"/>
          <a:ea typeface="+mj-ea"/>
          <a:cs typeface="+mj-cs"/>
        </a:defRPr>
      </a:lvl1pPr>
      <a:lvl2pPr algn="ctr" rtl="0" eaLnBrk="0" fontAlgn="base" hangingPunct="0">
        <a:spcBef>
          <a:spcPct val="0"/>
        </a:spcBef>
        <a:spcAft>
          <a:spcPct val="0"/>
        </a:spcAft>
        <a:defRPr kumimoji="1" sz="3500">
          <a:solidFill>
            <a:schemeClr val="tx2"/>
          </a:solidFill>
          <a:latin typeface="HGP創英角ｺﾞｼｯｸUB" pitchFamily="50" charset="-128"/>
          <a:ea typeface="HGP創英角ｺﾞｼｯｸUB" pitchFamily="50" charset="-128"/>
        </a:defRPr>
      </a:lvl2pPr>
      <a:lvl3pPr algn="ctr" rtl="0" eaLnBrk="0" fontAlgn="base" hangingPunct="0">
        <a:spcBef>
          <a:spcPct val="0"/>
        </a:spcBef>
        <a:spcAft>
          <a:spcPct val="0"/>
        </a:spcAft>
        <a:defRPr kumimoji="1" sz="3500">
          <a:solidFill>
            <a:schemeClr val="tx2"/>
          </a:solidFill>
          <a:latin typeface="HGP創英角ｺﾞｼｯｸUB" pitchFamily="50" charset="-128"/>
          <a:ea typeface="HGP創英角ｺﾞｼｯｸUB" pitchFamily="50" charset="-128"/>
        </a:defRPr>
      </a:lvl3pPr>
      <a:lvl4pPr algn="ctr" rtl="0" eaLnBrk="0" fontAlgn="base" hangingPunct="0">
        <a:spcBef>
          <a:spcPct val="0"/>
        </a:spcBef>
        <a:spcAft>
          <a:spcPct val="0"/>
        </a:spcAft>
        <a:defRPr kumimoji="1" sz="3500">
          <a:solidFill>
            <a:schemeClr val="tx2"/>
          </a:solidFill>
          <a:latin typeface="HGP創英角ｺﾞｼｯｸUB" pitchFamily="50" charset="-128"/>
          <a:ea typeface="HGP創英角ｺﾞｼｯｸUB" pitchFamily="50" charset="-128"/>
        </a:defRPr>
      </a:lvl4pPr>
      <a:lvl5pPr algn="ctr" rtl="0" eaLnBrk="0" fontAlgn="base" hangingPunct="0">
        <a:spcBef>
          <a:spcPct val="0"/>
        </a:spcBef>
        <a:spcAft>
          <a:spcPct val="0"/>
        </a:spcAft>
        <a:defRPr kumimoji="1" sz="3500">
          <a:solidFill>
            <a:schemeClr val="tx2"/>
          </a:solidFill>
          <a:latin typeface="HGP創英角ｺﾞｼｯｸUB" pitchFamily="50" charset="-128"/>
          <a:ea typeface="HGP創英角ｺﾞｼｯｸUB" pitchFamily="50" charset="-128"/>
        </a:defRPr>
      </a:lvl5pPr>
      <a:lvl6pPr marL="412457" algn="ctr" rtl="0" fontAlgn="base">
        <a:spcBef>
          <a:spcPct val="0"/>
        </a:spcBef>
        <a:spcAft>
          <a:spcPct val="0"/>
        </a:spcAft>
        <a:defRPr kumimoji="1" sz="3500">
          <a:solidFill>
            <a:schemeClr val="tx2"/>
          </a:solidFill>
          <a:latin typeface="HGP創英角ｺﾞｼｯｸUB" pitchFamily="50" charset="-128"/>
          <a:ea typeface="HGP創英角ｺﾞｼｯｸUB" pitchFamily="50" charset="-128"/>
        </a:defRPr>
      </a:lvl6pPr>
      <a:lvl7pPr marL="824905" algn="ctr" rtl="0" fontAlgn="base">
        <a:spcBef>
          <a:spcPct val="0"/>
        </a:spcBef>
        <a:spcAft>
          <a:spcPct val="0"/>
        </a:spcAft>
        <a:defRPr kumimoji="1" sz="3500">
          <a:solidFill>
            <a:schemeClr val="tx2"/>
          </a:solidFill>
          <a:latin typeface="HGP創英角ｺﾞｼｯｸUB" pitchFamily="50" charset="-128"/>
          <a:ea typeface="HGP創英角ｺﾞｼｯｸUB" pitchFamily="50" charset="-128"/>
        </a:defRPr>
      </a:lvl7pPr>
      <a:lvl8pPr marL="1237355" algn="ctr" rtl="0" fontAlgn="base">
        <a:spcBef>
          <a:spcPct val="0"/>
        </a:spcBef>
        <a:spcAft>
          <a:spcPct val="0"/>
        </a:spcAft>
        <a:defRPr kumimoji="1" sz="3500">
          <a:solidFill>
            <a:schemeClr val="tx2"/>
          </a:solidFill>
          <a:latin typeface="HGP創英角ｺﾞｼｯｸUB" pitchFamily="50" charset="-128"/>
          <a:ea typeface="HGP創英角ｺﾞｼｯｸUB" pitchFamily="50" charset="-128"/>
        </a:defRPr>
      </a:lvl8pPr>
      <a:lvl9pPr marL="1649802" algn="ctr" rtl="0" fontAlgn="base">
        <a:spcBef>
          <a:spcPct val="0"/>
        </a:spcBef>
        <a:spcAft>
          <a:spcPct val="0"/>
        </a:spcAft>
        <a:defRPr kumimoji="1" sz="3500">
          <a:solidFill>
            <a:schemeClr val="tx2"/>
          </a:solidFill>
          <a:latin typeface="HGP創英角ｺﾞｼｯｸUB" pitchFamily="50" charset="-128"/>
          <a:ea typeface="HGP創英角ｺﾞｼｯｸUB" pitchFamily="50" charset="-128"/>
        </a:defRPr>
      </a:lvl9pPr>
    </p:titleStyle>
    <p:bodyStyle>
      <a:lvl1pPr marL="549937" indent="-549937" algn="l" rtl="0" eaLnBrk="0" fontAlgn="base" hangingPunct="0">
        <a:spcBef>
          <a:spcPct val="20000"/>
        </a:spcBef>
        <a:spcAft>
          <a:spcPct val="0"/>
        </a:spcAft>
        <a:defRPr kumimoji="1" sz="3000">
          <a:solidFill>
            <a:schemeClr val="tx1"/>
          </a:solidFill>
          <a:latin typeface="+mn-lt"/>
          <a:ea typeface="+mn-ea"/>
          <a:cs typeface="+mn-cs"/>
        </a:defRPr>
      </a:lvl1pPr>
      <a:lvl2pPr marL="893643" indent="-481204" algn="l" rtl="0" eaLnBrk="0" fontAlgn="base" hangingPunct="0">
        <a:spcBef>
          <a:spcPct val="20000"/>
        </a:spcBef>
        <a:spcAft>
          <a:spcPct val="0"/>
        </a:spcAft>
        <a:buChar char="–"/>
        <a:defRPr kumimoji="1" sz="2600">
          <a:solidFill>
            <a:schemeClr val="tx1"/>
          </a:solidFill>
          <a:latin typeface="+mn-lt"/>
          <a:ea typeface="+mn-ea"/>
        </a:defRPr>
      </a:lvl2pPr>
      <a:lvl3pPr marL="1237355" indent="-412457" algn="l" rtl="0" eaLnBrk="0" fontAlgn="base" hangingPunct="0">
        <a:spcBef>
          <a:spcPct val="20000"/>
        </a:spcBef>
        <a:spcAft>
          <a:spcPct val="0"/>
        </a:spcAft>
        <a:buChar char="•"/>
        <a:defRPr kumimoji="1" sz="2300">
          <a:solidFill>
            <a:schemeClr val="tx1"/>
          </a:solidFill>
          <a:latin typeface="+mn-lt"/>
          <a:ea typeface="+mn-ea"/>
        </a:defRPr>
      </a:lvl3pPr>
      <a:lvl4pPr marL="1581076" indent="-343715" algn="l" rtl="0" eaLnBrk="0" fontAlgn="base" hangingPunct="0">
        <a:spcBef>
          <a:spcPct val="20000"/>
        </a:spcBef>
        <a:spcAft>
          <a:spcPct val="0"/>
        </a:spcAft>
        <a:buChar char="–"/>
        <a:defRPr kumimoji="1" sz="2000">
          <a:solidFill>
            <a:schemeClr val="tx1"/>
          </a:solidFill>
          <a:latin typeface="+mn-lt"/>
          <a:ea typeface="+mn-ea"/>
        </a:defRPr>
      </a:lvl4pPr>
      <a:lvl5pPr marL="1993510" indent="-343715" algn="l" rtl="0" eaLnBrk="0" fontAlgn="base" hangingPunct="0">
        <a:spcBef>
          <a:spcPct val="20000"/>
        </a:spcBef>
        <a:spcAft>
          <a:spcPct val="0"/>
        </a:spcAft>
        <a:buChar char="»"/>
        <a:defRPr kumimoji="1" sz="2000">
          <a:solidFill>
            <a:schemeClr val="tx1"/>
          </a:solidFill>
          <a:latin typeface="+mn-lt"/>
          <a:ea typeface="+mn-ea"/>
        </a:defRPr>
      </a:lvl5pPr>
      <a:lvl6pPr marL="2405972" indent="-343715" algn="l" rtl="0" fontAlgn="base">
        <a:spcBef>
          <a:spcPct val="20000"/>
        </a:spcBef>
        <a:spcAft>
          <a:spcPct val="0"/>
        </a:spcAft>
        <a:buChar char="»"/>
        <a:defRPr kumimoji="1" sz="2000">
          <a:solidFill>
            <a:schemeClr val="tx1"/>
          </a:solidFill>
          <a:latin typeface="+mn-lt"/>
          <a:ea typeface="+mn-ea"/>
        </a:defRPr>
      </a:lvl6pPr>
      <a:lvl7pPr marL="2818432" indent="-343715" algn="l" rtl="0" fontAlgn="base">
        <a:spcBef>
          <a:spcPct val="20000"/>
        </a:spcBef>
        <a:spcAft>
          <a:spcPct val="0"/>
        </a:spcAft>
        <a:buChar char="»"/>
        <a:defRPr kumimoji="1" sz="2000">
          <a:solidFill>
            <a:schemeClr val="tx1"/>
          </a:solidFill>
          <a:latin typeface="+mn-lt"/>
          <a:ea typeface="+mn-ea"/>
        </a:defRPr>
      </a:lvl7pPr>
      <a:lvl8pPr marL="3230864" indent="-343715" algn="l" rtl="0" fontAlgn="base">
        <a:spcBef>
          <a:spcPct val="20000"/>
        </a:spcBef>
        <a:spcAft>
          <a:spcPct val="0"/>
        </a:spcAft>
        <a:buChar char="»"/>
        <a:defRPr kumimoji="1" sz="2000">
          <a:solidFill>
            <a:schemeClr val="tx1"/>
          </a:solidFill>
          <a:latin typeface="+mn-lt"/>
          <a:ea typeface="+mn-ea"/>
        </a:defRPr>
      </a:lvl8pPr>
      <a:lvl9pPr marL="3643334" indent="-343715"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824905" rtl="0" eaLnBrk="1" latinLnBrk="0" hangingPunct="1">
        <a:defRPr kumimoji="1" sz="1800" kern="1200">
          <a:solidFill>
            <a:schemeClr val="tx1"/>
          </a:solidFill>
          <a:latin typeface="+mn-lt"/>
          <a:ea typeface="+mn-ea"/>
          <a:cs typeface="+mn-cs"/>
        </a:defRPr>
      </a:lvl1pPr>
      <a:lvl2pPr marL="412457" algn="l" defTabSz="824905" rtl="0" eaLnBrk="1" latinLnBrk="0" hangingPunct="1">
        <a:defRPr kumimoji="1" sz="1800" kern="1200">
          <a:solidFill>
            <a:schemeClr val="tx1"/>
          </a:solidFill>
          <a:latin typeface="+mn-lt"/>
          <a:ea typeface="+mn-ea"/>
          <a:cs typeface="+mn-cs"/>
        </a:defRPr>
      </a:lvl2pPr>
      <a:lvl3pPr marL="824905" algn="l" defTabSz="824905" rtl="0" eaLnBrk="1" latinLnBrk="0" hangingPunct="1">
        <a:defRPr kumimoji="1" sz="1800" kern="1200">
          <a:solidFill>
            <a:schemeClr val="tx1"/>
          </a:solidFill>
          <a:latin typeface="+mn-lt"/>
          <a:ea typeface="+mn-ea"/>
          <a:cs typeface="+mn-cs"/>
        </a:defRPr>
      </a:lvl3pPr>
      <a:lvl4pPr marL="1237355" algn="l" defTabSz="824905" rtl="0" eaLnBrk="1" latinLnBrk="0" hangingPunct="1">
        <a:defRPr kumimoji="1" sz="1800" kern="1200">
          <a:solidFill>
            <a:schemeClr val="tx1"/>
          </a:solidFill>
          <a:latin typeface="+mn-lt"/>
          <a:ea typeface="+mn-ea"/>
          <a:cs typeface="+mn-cs"/>
        </a:defRPr>
      </a:lvl4pPr>
      <a:lvl5pPr marL="1649802" algn="l" defTabSz="824905" rtl="0" eaLnBrk="1" latinLnBrk="0" hangingPunct="1">
        <a:defRPr kumimoji="1" sz="1800" kern="1200">
          <a:solidFill>
            <a:schemeClr val="tx1"/>
          </a:solidFill>
          <a:latin typeface="+mn-lt"/>
          <a:ea typeface="+mn-ea"/>
          <a:cs typeface="+mn-cs"/>
        </a:defRPr>
      </a:lvl5pPr>
      <a:lvl6pPr marL="2062287" algn="l" defTabSz="824905" rtl="0" eaLnBrk="1" latinLnBrk="0" hangingPunct="1">
        <a:defRPr kumimoji="1" sz="1800" kern="1200">
          <a:solidFill>
            <a:schemeClr val="tx1"/>
          </a:solidFill>
          <a:latin typeface="+mn-lt"/>
          <a:ea typeface="+mn-ea"/>
          <a:cs typeface="+mn-cs"/>
        </a:defRPr>
      </a:lvl6pPr>
      <a:lvl7pPr marL="2474714" algn="l" defTabSz="824905" rtl="0" eaLnBrk="1" latinLnBrk="0" hangingPunct="1">
        <a:defRPr kumimoji="1" sz="1800" kern="1200">
          <a:solidFill>
            <a:schemeClr val="tx1"/>
          </a:solidFill>
          <a:latin typeface="+mn-lt"/>
          <a:ea typeface="+mn-ea"/>
          <a:cs typeface="+mn-cs"/>
        </a:defRPr>
      </a:lvl7pPr>
      <a:lvl8pPr marL="2887160" algn="l" defTabSz="824905" rtl="0" eaLnBrk="1" latinLnBrk="0" hangingPunct="1">
        <a:defRPr kumimoji="1" sz="1800" kern="1200">
          <a:solidFill>
            <a:schemeClr val="tx1"/>
          </a:solidFill>
          <a:latin typeface="+mn-lt"/>
          <a:ea typeface="+mn-ea"/>
          <a:cs typeface="+mn-cs"/>
        </a:defRPr>
      </a:lvl8pPr>
      <a:lvl9pPr marL="3299609" algn="l" defTabSz="824905"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図 4"/>
          <p:cNvPicPr>
            <a:picLocks noChangeAspect="1"/>
          </p:cNvPicPr>
          <p:nvPr userDrawn="1"/>
        </p:nvPicPr>
        <p:blipFill rotWithShape="1">
          <a:blip r:embed="rId5" cstate="print">
            <a:extLst>
              <a:ext uri="{28A0092B-C50C-407E-A947-70E740481C1C}">
                <a14:useLocalDpi xmlns:a14="http://schemas.microsoft.com/office/drawing/2010/main" val="0"/>
              </a:ext>
            </a:extLst>
          </a:blip>
          <a:srcRect t="10746"/>
          <a:stretch/>
        </p:blipFill>
        <p:spPr>
          <a:xfrm>
            <a:off x="-4706" y="98163"/>
            <a:ext cx="9910706" cy="1354631"/>
          </a:xfrm>
          <a:prstGeom prst="rect">
            <a:avLst/>
          </a:prstGeom>
        </p:spPr>
      </p:pic>
      <p:sp>
        <p:nvSpPr>
          <p:cNvPr id="2" name="タイトル プレースホルダー 1"/>
          <p:cNvSpPr>
            <a:spLocks noGrp="1"/>
          </p:cNvSpPr>
          <p:nvPr>
            <p:ph type="title"/>
          </p:nvPr>
        </p:nvSpPr>
        <p:spPr>
          <a:xfrm>
            <a:off x="817244" y="267497"/>
            <a:ext cx="8271514" cy="409817"/>
          </a:xfrm>
          <a:prstGeom prst="rect">
            <a:avLst/>
          </a:prstGeom>
        </p:spPr>
        <p:txBody>
          <a:bodyPr vert="horz" lIns="0" tIns="0" rIns="0" bIns="0" rtlCol="0" anchor="b" anchorCtr="0">
            <a:normAutofit/>
          </a:bodyPr>
          <a:lstStyle/>
          <a:p>
            <a:r>
              <a:rPr kumimoji="1" lang="ja-JP" altLang="en-US" dirty="0"/>
              <a:t>マスター タイトルの書式設定</a:t>
            </a:r>
          </a:p>
        </p:txBody>
      </p:sp>
      <p:sp>
        <p:nvSpPr>
          <p:cNvPr id="8" name="フッター プレースホルダ 4"/>
          <p:cNvSpPr>
            <a:spLocks noGrp="1"/>
          </p:cNvSpPr>
          <p:nvPr>
            <p:ph type="ftr" sz="quarter" idx="3"/>
          </p:nvPr>
        </p:nvSpPr>
        <p:spPr>
          <a:xfrm>
            <a:off x="4619510" y="6433310"/>
            <a:ext cx="666982" cy="195910"/>
          </a:xfrm>
          <a:prstGeom prst="rect">
            <a:avLst/>
          </a:prstGeom>
        </p:spPr>
        <p:txBody>
          <a:bodyPr vert="horz" wrap="none" lIns="104305" tIns="52153" rIns="104305" bIns="52153" rtlCol="0" anchor="ctr">
            <a:noAutofit/>
          </a:bodyPr>
          <a:lstStyle>
            <a:lvl1pPr marL="0" marR="0" indent="0" algn="ctr" defTabSz="929639" rtl="0" eaLnBrk="1" fontAlgn="auto" latinLnBrk="0" hangingPunct="1">
              <a:lnSpc>
                <a:spcPct val="100000"/>
              </a:lnSpc>
              <a:spcBef>
                <a:spcPts val="0"/>
              </a:spcBef>
              <a:spcAft>
                <a:spcPts val="0"/>
              </a:spcAft>
              <a:buClrTx/>
              <a:buSzTx/>
              <a:buFontTx/>
              <a:buNone/>
              <a:tabLst/>
              <a:defRPr sz="802">
                <a:solidFill>
                  <a:srgbClr val="000000"/>
                </a:solidFill>
                <a:latin typeface="ＭＳ Ｐゴシック" pitchFamily="50" charset="-128"/>
                <a:ea typeface="ＭＳ Ｐゴシック" pitchFamily="50" charset="-128"/>
              </a:defRPr>
            </a:lvl1pPr>
          </a:lstStyle>
          <a:p>
            <a:endParaRPr lang="ja-JP" altLang="en-US" dirty="0"/>
          </a:p>
        </p:txBody>
      </p:sp>
      <p:sp>
        <p:nvSpPr>
          <p:cNvPr id="9" name="スライド番号プレースホルダ 5"/>
          <p:cNvSpPr>
            <a:spLocks noGrp="1"/>
          </p:cNvSpPr>
          <p:nvPr>
            <p:ph type="sldNum" sz="quarter" idx="4"/>
          </p:nvPr>
        </p:nvSpPr>
        <p:spPr>
          <a:xfrm>
            <a:off x="9155464" y="6433310"/>
            <a:ext cx="290846" cy="195910"/>
          </a:xfrm>
          <a:prstGeom prst="rect">
            <a:avLst/>
          </a:prstGeom>
        </p:spPr>
        <p:txBody>
          <a:bodyPr vert="horz" wrap="none" lIns="104305" tIns="52153" rIns="104305" bIns="52153" rtlCol="0" anchor="ctr">
            <a:noAutofit/>
          </a:bodyPr>
          <a:lstStyle>
            <a:lvl1pPr algn="r">
              <a:defRPr sz="1069">
                <a:solidFill>
                  <a:srgbClr val="000000"/>
                </a:solidFill>
                <a:latin typeface="ＭＳ Ｐゴシック" pitchFamily="50" charset="-128"/>
                <a:ea typeface="ＭＳ Ｐゴシック" pitchFamily="50" charset="-128"/>
              </a:defRPr>
            </a:lvl1pPr>
          </a:lstStyle>
          <a:p>
            <a:fld id="{E4DD4CA9-FFF4-4929-B1F3-DD754470E6A2}" type="slidenum">
              <a:rPr lang="ja-JP" altLang="en-US" smtClean="0"/>
              <a:pPr/>
              <a:t>‹#›</a:t>
            </a:fld>
            <a:endParaRPr lang="ja-JP" altLang="en-US" dirty="0"/>
          </a:p>
        </p:txBody>
      </p:sp>
    </p:spTree>
    <p:extLst>
      <p:ext uri="{BB962C8B-B14F-4D97-AF65-F5344CB8AC3E}">
        <p14:creationId xmlns:p14="http://schemas.microsoft.com/office/powerpoint/2010/main" val="4034871640"/>
      </p:ext>
    </p:extLst>
  </p:cSld>
  <p:clrMap bg1="lt1" tx1="dk1" bg2="lt2" tx2="dk2" accent1="accent1" accent2="accent2" accent3="accent3" accent4="accent4" accent5="accent5" accent6="accent6" hlink="hlink" folHlink="folHlink"/>
  <p:sldLayoutIdLst>
    <p:sldLayoutId id="2147484394" r:id="rId1"/>
    <p:sldLayoutId id="2147484395" r:id="rId2"/>
    <p:sldLayoutId id="2147484421" r:id="rId3"/>
  </p:sldLayoutIdLst>
  <p:hf sldNum="0" hdr="0" ftr="0" dt="0"/>
  <p:txStyles>
    <p:titleStyle>
      <a:lvl1pPr algn="l" defTabSz="814974" rtl="0" eaLnBrk="1" latinLnBrk="0" hangingPunct="1">
        <a:spcBef>
          <a:spcPct val="0"/>
        </a:spcBef>
        <a:buNone/>
        <a:defRPr kumimoji="1" sz="2140" b="1" kern="1200">
          <a:solidFill>
            <a:schemeClr val="tx1"/>
          </a:solidFill>
          <a:latin typeface="ＭＳ Ｐゴシック" pitchFamily="50" charset="-128"/>
          <a:ea typeface="ＭＳ Ｐゴシック" pitchFamily="50" charset="-128"/>
          <a:cs typeface="+mj-cs"/>
        </a:defRPr>
      </a:lvl1pPr>
    </p:titleStyle>
    <p:bodyStyle>
      <a:lvl1pPr marL="305615" indent="-305615" algn="l" defTabSz="814974" rtl="0" eaLnBrk="1" latinLnBrk="0" hangingPunct="1">
        <a:spcBef>
          <a:spcPct val="20000"/>
        </a:spcBef>
        <a:buFont typeface="Arial" pitchFamily="34" charset="0"/>
        <a:buChar char="•"/>
        <a:defRPr kumimoji="1" sz="2852" kern="1200">
          <a:solidFill>
            <a:schemeClr val="tx1"/>
          </a:solidFill>
          <a:latin typeface="+mn-lt"/>
          <a:ea typeface="+mn-ea"/>
          <a:cs typeface="+mn-cs"/>
        </a:defRPr>
      </a:lvl1pPr>
      <a:lvl2pPr marL="662167" indent="-254678" algn="l" defTabSz="814974" rtl="0" eaLnBrk="1" latinLnBrk="0" hangingPunct="1">
        <a:spcBef>
          <a:spcPct val="20000"/>
        </a:spcBef>
        <a:buFont typeface="Arial" pitchFamily="34" charset="0"/>
        <a:buChar char="–"/>
        <a:defRPr kumimoji="1" sz="2496" kern="1200">
          <a:solidFill>
            <a:schemeClr val="tx1"/>
          </a:solidFill>
          <a:latin typeface="+mn-lt"/>
          <a:ea typeface="+mn-ea"/>
          <a:cs typeface="+mn-cs"/>
        </a:defRPr>
      </a:lvl2pPr>
      <a:lvl3pPr marL="1018718" indent="-203743" algn="l" defTabSz="814974" rtl="0" eaLnBrk="1" latinLnBrk="0" hangingPunct="1">
        <a:spcBef>
          <a:spcPct val="20000"/>
        </a:spcBef>
        <a:buFont typeface="Arial" pitchFamily="34" charset="0"/>
        <a:buChar char="•"/>
        <a:defRPr kumimoji="1" sz="2140" kern="1200">
          <a:solidFill>
            <a:schemeClr val="tx1"/>
          </a:solidFill>
          <a:latin typeface="+mn-lt"/>
          <a:ea typeface="+mn-ea"/>
          <a:cs typeface="+mn-cs"/>
        </a:defRPr>
      </a:lvl3pPr>
      <a:lvl4pPr marL="1426203" indent="-203743" algn="l" defTabSz="814974" rtl="0" eaLnBrk="1" latinLnBrk="0" hangingPunct="1">
        <a:spcBef>
          <a:spcPct val="20000"/>
        </a:spcBef>
        <a:buFont typeface="Arial" pitchFamily="34" charset="0"/>
        <a:buChar char="–"/>
        <a:defRPr kumimoji="1" sz="1783" kern="1200">
          <a:solidFill>
            <a:schemeClr val="tx1"/>
          </a:solidFill>
          <a:latin typeface="+mn-lt"/>
          <a:ea typeface="+mn-ea"/>
          <a:cs typeface="+mn-cs"/>
        </a:defRPr>
      </a:lvl4pPr>
      <a:lvl5pPr marL="1833691" indent="-203743" algn="l" defTabSz="814974" rtl="0" eaLnBrk="1" latinLnBrk="0" hangingPunct="1">
        <a:spcBef>
          <a:spcPct val="20000"/>
        </a:spcBef>
        <a:buFont typeface="Arial" pitchFamily="34" charset="0"/>
        <a:buChar char="»"/>
        <a:defRPr kumimoji="1" sz="1783" kern="1200">
          <a:solidFill>
            <a:schemeClr val="tx1"/>
          </a:solidFill>
          <a:latin typeface="+mn-lt"/>
          <a:ea typeface="+mn-ea"/>
          <a:cs typeface="+mn-cs"/>
        </a:defRPr>
      </a:lvl5pPr>
      <a:lvl6pPr marL="2241179" indent="-203743" algn="l" defTabSz="814974" rtl="0" eaLnBrk="1" latinLnBrk="0" hangingPunct="1">
        <a:spcBef>
          <a:spcPct val="20000"/>
        </a:spcBef>
        <a:buFont typeface="Arial" pitchFamily="34" charset="0"/>
        <a:buChar char="•"/>
        <a:defRPr kumimoji="1" sz="1783" kern="1200">
          <a:solidFill>
            <a:schemeClr val="tx1"/>
          </a:solidFill>
          <a:latin typeface="+mn-lt"/>
          <a:ea typeface="+mn-ea"/>
          <a:cs typeface="+mn-cs"/>
        </a:defRPr>
      </a:lvl6pPr>
      <a:lvl7pPr marL="2648665" indent="-203743" algn="l" defTabSz="814974" rtl="0" eaLnBrk="1" latinLnBrk="0" hangingPunct="1">
        <a:spcBef>
          <a:spcPct val="20000"/>
        </a:spcBef>
        <a:buFont typeface="Arial" pitchFamily="34" charset="0"/>
        <a:buChar char="•"/>
        <a:defRPr kumimoji="1" sz="1783" kern="1200">
          <a:solidFill>
            <a:schemeClr val="tx1"/>
          </a:solidFill>
          <a:latin typeface="+mn-lt"/>
          <a:ea typeface="+mn-ea"/>
          <a:cs typeface="+mn-cs"/>
        </a:defRPr>
      </a:lvl7pPr>
      <a:lvl8pPr marL="3056153" indent="-203743" algn="l" defTabSz="814974" rtl="0" eaLnBrk="1" latinLnBrk="0" hangingPunct="1">
        <a:spcBef>
          <a:spcPct val="20000"/>
        </a:spcBef>
        <a:buFont typeface="Arial" pitchFamily="34" charset="0"/>
        <a:buChar char="•"/>
        <a:defRPr kumimoji="1" sz="1783" kern="1200">
          <a:solidFill>
            <a:schemeClr val="tx1"/>
          </a:solidFill>
          <a:latin typeface="+mn-lt"/>
          <a:ea typeface="+mn-ea"/>
          <a:cs typeface="+mn-cs"/>
        </a:defRPr>
      </a:lvl8pPr>
      <a:lvl9pPr marL="3463641" indent="-203743" algn="l" defTabSz="814974" rtl="0" eaLnBrk="1" latinLnBrk="0" hangingPunct="1">
        <a:spcBef>
          <a:spcPct val="20000"/>
        </a:spcBef>
        <a:buFont typeface="Arial" pitchFamily="34" charset="0"/>
        <a:buChar char="•"/>
        <a:defRPr kumimoji="1" sz="1783" kern="1200">
          <a:solidFill>
            <a:schemeClr val="tx1"/>
          </a:solidFill>
          <a:latin typeface="+mn-lt"/>
          <a:ea typeface="+mn-ea"/>
          <a:cs typeface="+mn-cs"/>
        </a:defRPr>
      </a:lvl9pPr>
    </p:bodyStyle>
    <p:otherStyle>
      <a:defPPr>
        <a:defRPr lang="ja-JP"/>
      </a:defPPr>
      <a:lvl1pPr marL="0" algn="l" defTabSz="814974" rtl="0" eaLnBrk="1" latinLnBrk="0" hangingPunct="1">
        <a:defRPr kumimoji="1" sz="1605" kern="1200">
          <a:solidFill>
            <a:schemeClr val="tx1"/>
          </a:solidFill>
          <a:latin typeface="+mn-lt"/>
          <a:ea typeface="+mn-ea"/>
          <a:cs typeface="+mn-cs"/>
        </a:defRPr>
      </a:lvl1pPr>
      <a:lvl2pPr marL="407487" algn="l" defTabSz="814974" rtl="0" eaLnBrk="1" latinLnBrk="0" hangingPunct="1">
        <a:defRPr kumimoji="1" sz="1605" kern="1200">
          <a:solidFill>
            <a:schemeClr val="tx1"/>
          </a:solidFill>
          <a:latin typeface="+mn-lt"/>
          <a:ea typeface="+mn-ea"/>
          <a:cs typeface="+mn-cs"/>
        </a:defRPr>
      </a:lvl2pPr>
      <a:lvl3pPr marL="814974" algn="l" defTabSz="814974" rtl="0" eaLnBrk="1" latinLnBrk="0" hangingPunct="1">
        <a:defRPr kumimoji="1" sz="1605" kern="1200">
          <a:solidFill>
            <a:schemeClr val="tx1"/>
          </a:solidFill>
          <a:latin typeface="+mn-lt"/>
          <a:ea typeface="+mn-ea"/>
          <a:cs typeface="+mn-cs"/>
        </a:defRPr>
      </a:lvl3pPr>
      <a:lvl4pPr marL="1222461" algn="l" defTabSz="814974" rtl="0" eaLnBrk="1" latinLnBrk="0" hangingPunct="1">
        <a:defRPr kumimoji="1" sz="1605" kern="1200">
          <a:solidFill>
            <a:schemeClr val="tx1"/>
          </a:solidFill>
          <a:latin typeface="+mn-lt"/>
          <a:ea typeface="+mn-ea"/>
          <a:cs typeface="+mn-cs"/>
        </a:defRPr>
      </a:lvl4pPr>
      <a:lvl5pPr marL="1629947" algn="l" defTabSz="814974" rtl="0" eaLnBrk="1" latinLnBrk="0" hangingPunct="1">
        <a:defRPr kumimoji="1" sz="1605" kern="1200">
          <a:solidFill>
            <a:schemeClr val="tx1"/>
          </a:solidFill>
          <a:latin typeface="+mn-lt"/>
          <a:ea typeface="+mn-ea"/>
          <a:cs typeface="+mn-cs"/>
        </a:defRPr>
      </a:lvl5pPr>
      <a:lvl6pPr marL="2037435" algn="l" defTabSz="814974" rtl="0" eaLnBrk="1" latinLnBrk="0" hangingPunct="1">
        <a:defRPr kumimoji="1" sz="1605" kern="1200">
          <a:solidFill>
            <a:schemeClr val="tx1"/>
          </a:solidFill>
          <a:latin typeface="+mn-lt"/>
          <a:ea typeface="+mn-ea"/>
          <a:cs typeface="+mn-cs"/>
        </a:defRPr>
      </a:lvl6pPr>
      <a:lvl7pPr marL="2444921" algn="l" defTabSz="814974" rtl="0" eaLnBrk="1" latinLnBrk="0" hangingPunct="1">
        <a:defRPr kumimoji="1" sz="1605" kern="1200">
          <a:solidFill>
            <a:schemeClr val="tx1"/>
          </a:solidFill>
          <a:latin typeface="+mn-lt"/>
          <a:ea typeface="+mn-ea"/>
          <a:cs typeface="+mn-cs"/>
        </a:defRPr>
      </a:lvl7pPr>
      <a:lvl8pPr marL="2852409" algn="l" defTabSz="814974" rtl="0" eaLnBrk="1" latinLnBrk="0" hangingPunct="1">
        <a:defRPr kumimoji="1" sz="1605" kern="1200">
          <a:solidFill>
            <a:schemeClr val="tx1"/>
          </a:solidFill>
          <a:latin typeface="+mn-lt"/>
          <a:ea typeface="+mn-ea"/>
          <a:cs typeface="+mn-cs"/>
        </a:defRPr>
      </a:lvl8pPr>
      <a:lvl9pPr marL="3259897" algn="l" defTabSz="814974" rtl="0" eaLnBrk="1" latinLnBrk="0" hangingPunct="1">
        <a:defRPr kumimoji="1" sz="160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200" name="グループ化 199">
            <a:extLst>
              <a:ext uri="{FF2B5EF4-FFF2-40B4-BE49-F238E27FC236}">
                <a16:creationId xmlns:a16="http://schemas.microsoft.com/office/drawing/2014/main" id="{566A65A5-2837-4832-9CA3-7BDEBCBF86BB}"/>
              </a:ext>
            </a:extLst>
          </p:cNvPr>
          <p:cNvGrpSpPr/>
          <p:nvPr userDrawn="1"/>
        </p:nvGrpSpPr>
        <p:grpSpPr>
          <a:xfrm>
            <a:off x="350207" y="1044111"/>
            <a:ext cx="9205586" cy="5488415"/>
            <a:chOff x="377988" y="1150939"/>
            <a:chExt cx="9935837" cy="6049961"/>
          </a:xfrm>
        </p:grpSpPr>
        <p:grpSp>
          <p:nvGrpSpPr>
            <p:cNvPr id="128" name="グループ化 127">
              <a:extLst>
                <a:ext uri="{FF2B5EF4-FFF2-40B4-BE49-F238E27FC236}">
                  <a16:creationId xmlns:a16="http://schemas.microsoft.com/office/drawing/2014/main" id="{72A0710D-5BD8-4001-B9CE-9C652AD1F4DD}"/>
                </a:ext>
              </a:extLst>
            </p:cNvPr>
            <p:cNvGrpSpPr/>
            <p:nvPr userDrawn="1"/>
          </p:nvGrpSpPr>
          <p:grpSpPr>
            <a:xfrm>
              <a:off x="378263" y="1152901"/>
              <a:ext cx="9935559" cy="6047999"/>
              <a:chOff x="378263" y="1152901"/>
              <a:chExt cx="9935559" cy="6047999"/>
            </a:xfrm>
          </p:grpSpPr>
          <p:sp>
            <p:nvSpPr>
              <p:cNvPr id="78" name="Line 4">
                <a:extLst>
                  <a:ext uri="{FF2B5EF4-FFF2-40B4-BE49-F238E27FC236}">
                    <a16:creationId xmlns:a16="http://schemas.microsoft.com/office/drawing/2014/main" id="{94895187-C35A-4D02-B59E-A52B5A304376}"/>
                  </a:ext>
                </a:extLst>
              </p:cNvPr>
              <p:cNvSpPr>
                <a:spLocks noChangeShapeType="1"/>
              </p:cNvSpPr>
              <p:nvPr userDrawn="1"/>
            </p:nvSpPr>
            <p:spPr bwMode="auto">
              <a:xfrm>
                <a:off x="378263" y="6912869"/>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79" name="Line 4">
                <a:extLst>
                  <a:ext uri="{FF2B5EF4-FFF2-40B4-BE49-F238E27FC236}">
                    <a16:creationId xmlns:a16="http://schemas.microsoft.com/office/drawing/2014/main" id="{33071AE2-D797-4AA2-A4BC-892B48321311}"/>
                  </a:ext>
                </a:extLst>
              </p:cNvPr>
              <p:cNvSpPr>
                <a:spLocks noChangeShapeType="1"/>
              </p:cNvSpPr>
              <p:nvPr userDrawn="1"/>
            </p:nvSpPr>
            <p:spPr bwMode="auto">
              <a:xfrm>
                <a:off x="378263" y="7056869"/>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80" name="Line 4">
                <a:extLst>
                  <a:ext uri="{FF2B5EF4-FFF2-40B4-BE49-F238E27FC236}">
                    <a16:creationId xmlns:a16="http://schemas.microsoft.com/office/drawing/2014/main" id="{41930938-C286-40A8-9E87-A039ECED59EA}"/>
                  </a:ext>
                </a:extLst>
              </p:cNvPr>
              <p:cNvSpPr>
                <a:spLocks noChangeShapeType="1"/>
              </p:cNvSpPr>
              <p:nvPr userDrawn="1"/>
            </p:nvSpPr>
            <p:spPr bwMode="auto">
              <a:xfrm>
                <a:off x="378263" y="648214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81" name="Line 5">
                <a:extLst>
                  <a:ext uri="{FF2B5EF4-FFF2-40B4-BE49-F238E27FC236}">
                    <a16:creationId xmlns:a16="http://schemas.microsoft.com/office/drawing/2014/main" id="{BE22E4B9-1473-40BD-9CB5-3F8080E70734}"/>
                  </a:ext>
                </a:extLst>
              </p:cNvPr>
              <p:cNvSpPr>
                <a:spLocks noChangeShapeType="1"/>
              </p:cNvSpPr>
              <p:nvPr userDrawn="1"/>
            </p:nvSpPr>
            <p:spPr bwMode="auto">
              <a:xfrm>
                <a:off x="378263" y="633767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82" name="Line 6">
                <a:extLst>
                  <a:ext uri="{FF2B5EF4-FFF2-40B4-BE49-F238E27FC236}">
                    <a16:creationId xmlns:a16="http://schemas.microsoft.com/office/drawing/2014/main" id="{D458851A-5399-4C1E-948F-0F30E270491B}"/>
                  </a:ext>
                </a:extLst>
              </p:cNvPr>
              <p:cNvSpPr>
                <a:spLocks noChangeShapeType="1"/>
              </p:cNvSpPr>
              <p:nvPr userDrawn="1"/>
            </p:nvSpPr>
            <p:spPr bwMode="auto">
              <a:xfrm>
                <a:off x="378263" y="619321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83" name="Line 7">
                <a:extLst>
                  <a:ext uri="{FF2B5EF4-FFF2-40B4-BE49-F238E27FC236}">
                    <a16:creationId xmlns:a16="http://schemas.microsoft.com/office/drawing/2014/main" id="{5B3D94E0-4AED-4D62-99AB-B7A29DE91176}"/>
                  </a:ext>
                </a:extLst>
              </p:cNvPr>
              <p:cNvSpPr>
                <a:spLocks noChangeShapeType="1"/>
              </p:cNvSpPr>
              <p:nvPr userDrawn="1"/>
            </p:nvSpPr>
            <p:spPr bwMode="auto">
              <a:xfrm>
                <a:off x="378263" y="604875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84" name="Line 8">
                <a:extLst>
                  <a:ext uri="{FF2B5EF4-FFF2-40B4-BE49-F238E27FC236}">
                    <a16:creationId xmlns:a16="http://schemas.microsoft.com/office/drawing/2014/main" id="{71EA17B2-BBBB-49BD-8D9A-B7F330C704BC}"/>
                  </a:ext>
                </a:extLst>
              </p:cNvPr>
              <p:cNvSpPr>
                <a:spLocks noChangeShapeType="1"/>
              </p:cNvSpPr>
              <p:nvPr userDrawn="1"/>
            </p:nvSpPr>
            <p:spPr bwMode="auto">
              <a:xfrm>
                <a:off x="378263" y="590587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85" name="Line 9">
                <a:extLst>
                  <a:ext uri="{FF2B5EF4-FFF2-40B4-BE49-F238E27FC236}">
                    <a16:creationId xmlns:a16="http://schemas.microsoft.com/office/drawing/2014/main" id="{4A26A5DA-B073-4E91-81A4-B626A37F3DFD}"/>
                  </a:ext>
                </a:extLst>
              </p:cNvPr>
              <p:cNvSpPr>
                <a:spLocks noChangeShapeType="1"/>
              </p:cNvSpPr>
              <p:nvPr userDrawn="1"/>
            </p:nvSpPr>
            <p:spPr bwMode="auto">
              <a:xfrm>
                <a:off x="378263" y="576141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86" name="Line 10">
                <a:extLst>
                  <a:ext uri="{FF2B5EF4-FFF2-40B4-BE49-F238E27FC236}">
                    <a16:creationId xmlns:a16="http://schemas.microsoft.com/office/drawing/2014/main" id="{A756B78E-7D22-40A7-AB8A-9BAA0C90750E}"/>
                  </a:ext>
                </a:extLst>
              </p:cNvPr>
              <p:cNvSpPr>
                <a:spLocks noChangeShapeType="1"/>
              </p:cNvSpPr>
              <p:nvPr userDrawn="1"/>
            </p:nvSpPr>
            <p:spPr bwMode="auto">
              <a:xfrm>
                <a:off x="378263" y="561695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87" name="Line 11">
                <a:extLst>
                  <a:ext uri="{FF2B5EF4-FFF2-40B4-BE49-F238E27FC236}">
                    <a16:creationId xmlns:a16="http://schemas.microsoft.com/office/drawing/2014/main" id="{BDC4BC6A-F993-40D8-8CF7-DD1C01C9B27F}"/>
                  </a:ext>
                </a:extLst>
              </p:cNvPr>
              <p:cNvSpPr>
                <a:spLocks noChangeShapeType="1"/>
              </p:cNvSpPr>
              <p:nvPr userDrawn="1"/>
            </p:nvSpPr>
            <p:spPr bwMode="auto">
              <a:xfrm>
                <a:off x="378263" y="547407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88" name="Line 12">
                <a:extLst>
                  <a:ext uri="{FF2B5EF4-FFF2-40B4-BE49-F238E27FC236}">
                    <a16:creationId xmlns:a16="http://schemas.microsoft.com/office/drawing/2014/main" id="{D8546119-C5E8-4CAC-953A-6EED841F343F}"/>
                  </a:ext>
                </a:extLst>
              </p:cNvPr>
              <p:cNvSpPr>
                <a:spLocks noChangeShapeType="1"/>
              </p:cNvSpPr>
              <p:nvPr userDrawn="1"/>
            </p:nvSpPr>
            <p:spPr bwMode="auto">
              <a:xfrm>
                <a:off x="378263" y="532961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89" name="Line 13">
                <a:extLst>
                  <a:ext uri="{FF2B5EF4-FFF2-40B4-BE49-F238E27FC236}">
                    <a16:creationId xmlns:a16="http://schemas.microsoft.com/office/drawing/2014/main" id="{9CDAB148-3801-436E-A252-2823B4A57A4D}"/>
                  </a:ext>
                </a:extLst>
              </p:cNvPr>
              <p:cNvSpPr>
                <a:spLocks noChangeShapeType="1"/>
              </p:cNvSpPr>
              <p:nvPr userDrawn="1"/>
            </p:nvSpPr>
            <p:spPr bwMode="auto">
              <a:xfrm>
                <a:off x="378263" y="518515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90" name="Line 14">
                <a:extLst>
                  <a:ext uri="{FF2B5EF4-FFF2-40B4-BE49-F238E27FC236}">
                    <a16:creationId xmlns:a16="http://schemas.microsoft.com/office/drawing/2014/main" id="{DA2CA409-1FAD-44E2-A2DF-F4AEED4B4EAC}"/>
                  </a:ext>
                </a:extLst>
              </p:cNvPr>
              <p:cNvSpPr>
                <a:spLocks noChangeShapeType="1"/>
              </p:cNvSpPr>
              <p:nvPr userDrawn="1"/>
            </p:nvSpPr>
            <p:spPr bwMode="auto">
              <a:xfrm>
                <a:off x="378263" y="504069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91" name="Line 15">
                <a:extLst>
                  <a:ext uri="{FF2B5EF4-FFF2-40B4-BE49-F238E27FC236}">
                    <a16:creationId xmlns:a16="http://schemas.microsoft.com/office/drawing/2014/main" id="{BB016690-5A92-4908-8726-2795810F4373}"/>
                  </a:ext>
                </a:extLst>
              </p:cNvPr>
              <p:cNvSpPr>
                <a:spLocks noChangeShapeType="1"/>
              </p:cNvSpPr>
              <p:nvPr userDrawn="1"/>
            </p:nvSpPr>
            <p:spPr bwMode="auto">
              <a:xfrm>
                <a:off x="378263" y="489781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92" name="Line 16">
                <a:extLst>
                  <a:ext uri="{FF2B5EF4-FFF2-40B4-BE49-F238E27FC236}">
                    <a16:creationId xmlns:a16="http://schemas.microsoft.com/office/drawing/2014/main" id="{7589B545-8E2C-44B1-BF87-BA629156DE3C}"/>
                  </a:ext>
                </a:extLst>
              </p:cNvPr>
              <p:cNvSpPr>
                <a:spLocks noChangeShapeType="1"/>
              </p:cNvSpPr>
              <p:nvPr userDrawn="1"/>
            </p:nvSpPr>
            <p:spPr bwMode="auto">
              <a:xfrm>
                <a:off x="378263" y="475335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93" name="Line 17">
                <a:extLst>
                  <a:ext uri="{FF2B5EF4-FFF2-40B4-BE49-F238E27FC236}">
                    <a16:creationId xmlns:a16="http://schemas.microsoft.com/office/drawing/2014/main" id="{A04B68D3-7B40-4797-9562-7377C9F8DB6F}"/>
                  </a:ext>
                </a:extLst>
              </p:cNvPr>
              <p:cNvSpPr>
                <a:spLocks noChangeShapeType="1"/>
              </p:cNvSpPr>
              <p:nvPr userDrawn="1"/>
            </p:nvSpPr>
            <p:spPr bwMode="auto">
              <a:xfrm>
                <a:off x="378263" y="460889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94" name="Line 18">
                <a:extLst>
                  <a:ext uri="{FF2B5EF4-FFF2-40B4-BE49-F238E27FC236}">
                    <a16:creationId xmlns:a16="http://schemas.microsoft.com/office/drawing/2014/main" id="{D1FCD96E-8153-42AE-99BC-5F91EAAF58D3}"/>
                  </a:ext>
                </a:extLst>
              </p:cNvPr>
              <p:cNvSpPr>
                <a:spLocks noChangeShapeType="1"/>
              </p:cNvSpPr>
              <p:nvPr userDrawn="1"/>
            </p:nvSpPr>
            <p:spPr bwMode="auto">
              <a:xfrm>
                <a:off x="378263" y="446442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95" name="Line 19">
                <a:extLst>
                  <a:ext uri="{FF2B5EF4-FFF2-40B4-BE49-F238E27FC236}">
                    <a16:creationId xmlns:a16="http://schemas.microsoft.com/office/drawing/2014/main" id="{940D7FA7-3A6C-4B4E-B3C6-C67BECA45AAC}"/>
                  </a:ext>
                </a:extLst>
              </p:cNvPr>
              <p:cNvSpPr>
                <a:spLocks noChangeShapeType="1"/>
              </p:cNvSpPr>
              <p:nvPr userDrawn="1"/>
            </p:nvSpPr>
            <p:spPr bwMode="auto">
              <a:xfrm>
                <a:off x="378263" y="432155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96" name="Line 20">
                <a:extLst>
                  <a:ext uri="{FF2B5EF4-FFF2-40B4-BE49-F238E27FC236}">
                    <a16:creationId xmlns:a16="http://schemas.microsoft.com/office/drawing/2014/main" id="{57F56B8A-01FA-4035-8DE4-D00FFC6707A9}"/>
                  </a:ext>
                </a:extLst>
              </p:cNvPr>
              <p:cNvSpPr>
                <a:spLocks noChangeShapeType="1"/>
              </p:cNvSpPr>
              <p:nvPr userDrawn="1"/>
            </p:nvSpPr>
            <p:spPr bwMode="auto">
              <a:xfrm>
                <a:off x="378263" y="417709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97" name="Line 21">
                <a:extLst>
                  <a:ext uri="{FF2B5EF4-FFF2-40B4-BE49-F238E27FC236}">
                    <a16:creationId xmlns:a16="http://schemas.microsoft.com/office/drawing/2014/main" id="{925A4B1C-E3EB-4C13-A6C5-6EE9B9898949}"/>
                  </a:ext>
                </a:extLst>
              </p:cNvPr>
              <p:cNvSpPr>
                <a:spLocks noChangeShapeType="1"/>
              </p:cNvSpPr>
              <p:nvPr userDrawn="1"/>
            </p:nvSpPr>
            <p:spPr bwMode="auto">
              <a:xfrm>
                <a:off x="378263" y="403262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98" name="Line 22">
                <a:extLst>
                  <a:ext uri="{FF2B5EF4-FFF2-40B4-BE49-F238E27FC236}">
                    <a16:creationId xmlns:a16="http://schemas.microsoft.com/office/drawing/2014/main" id="{0B2A3CA3-2F92-4542-B697-10F99607983E}"/>
                  </a:ext>
                </a:extLst>
              </p:cNvPr>
              <p:cNvSpPr>
                <a:spLocks noChangeShapeType="1"/>
              </p:cNvSpPr>
              <p:nvPr userDrawn="1"/>
            </p:nvSpPr>
            <p:spPr bwMode="auto">
              <a:xfrm>
                <a:off x="378263" y="374529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99" name="Line 23">
                <a:extLst>
                  <a:ext uri="{FF2B5EF4-FFF2-40B4-BE49-F238E27FC236}">
                    <a16:creationId xmlns:a16="http://schemas.microsoft.com/office/drawing/2014/main" id="{BA0890CE-449E-48B6-9B53-5B1D0FF75BA2}"/>
                  </a:ext>
                </a:extLst>
              </p:cNvPr>
              <p:cNvSpPr>
                <a:spLocks noChangeShapeType="1"/>
              </p:cNvSpPr>
              <p:nvPr userDrawn="1"/>
            </p:nvSpPr>
            <p:spPr bwMode="auto">
              <a:xfrm>
                <a:off x="378263" y="360082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00" name="Line 24">
                <a:extLst>
                  <a:ext uri="{FF2B5EF4-FFF2-40B4-BE49-F238E27FC236}">
                    <a16:creationId xmlns:a16="http://schemas.microsoft.com/office/drawing/2014/main" id="{BF9CCBE0-2CD6-493E-81AB-F9DD0DD340E6}"/>
                  </a:ext>
                </a:extLst>
              </p:cNvPr>
              <p:cNvSpPr>
                <a:spLocks noChangeShapeType="1"/>
              </p:cNvSpPr>
              <p:nvPr userDrawn="1"/>
            </p:nvSpPr>
            <p:spPr bwMode="auto">
              <a:xfrm>
                <a:off x="378263" y="345636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01" name="Line 25">
                <a:extLst>
                  <a:ext uri="{FF2B5EF4-FFF2-40B4-BE49-F238E27FC236}">
                    <a16:creationId xmlns:a16="http://schemas.microsoft.com/office/drawing/2014/main" id="{6F424979-F1D6-4234-A003-9B26028E18BB}"/>
                  </a:ext>
                </a:extLst>
              </p:cNvPr>
              <p:cNvSpPr>
                <a:spLocks noChangeShapeType="1"/>
              </p:cNvSpPr>
              <p:nvPr userDrawn="1"/>
            </p:nvSpPr>
            <p:spPr bwMode="auto">
              <a:xfrm>
                <a:off x="378263" y="331349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02" name="Line 26">
                <a:extLst>
                  <a:ext uri="{FF2B5EF4-FFF2-40B4-BE49-F238E27FC236}">
                    <a16:creationId xmlns:a16="http://schemas.microsoft.com/office/drawing/2014/main" id="{B72CCDB4-3F2A-48B5-9849-EB48526AD9BB}"/>
                  </a:ext>
                </a:extLst>
              </p:cNvPr>
              <p:cNvSpPr>
                <a:spLocks noChangeShapeType="1"/>
              </p:cNvSpPr>
              <p:nvPr userDrawn="1"/>
            </p:nvSpPr>
            <p:spPr bwMode="auto">
              <a:xfrm>
                <a:off x="378263" y="316902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03" name="Line 27">
                <a:extLst>
                  <a:ext uri="{FF2B5EF4-FFF2-40B4-BE49-F238E27FC236}">
                    <a16:creationId xmlns:a16="http://schemas.microsoft.com/office/drawing/2014/main" id="{9414948D-0A9F-47E4-9CB5-E52CBEF1CB51}"/>
                  </a:ext>
                </a:extLst>
              </p:cNvPr>
              <p:cNvSpPr>
                <a:spLocks noChangeShapeType="1"/>
              </p:cNvSpPr>
              <p:nvPr userDrawn="1"/>
            </p:nvSpPr>
            <p:spPr bwMode="auto">
              <a:xfrm>
                <a:off x="378263" y="302456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04" name="Line 28">
                <a:extLst>
                  <a:ext uri="{FF2B5EF4-FFF2-40B4-BE49-F238E27FC236}">
                    <a16:creationId xmlns:a16="http://schemas.microsoft.com/office/drawing/2014/main" id="{2C5A77DB-8681-4BF2-80DB-88E181BB9A11}"/>
                  </a:ext>
                </a:extLst>
              </p:cNvPr>
              <p:cNvSpPr>
                <a:spLocks noChangeShapeType="1"/>
              </p:cNvSpPr>
              <p:nvPr userDrawn="1"/>
            </p:nvSpPr>
            <p:spPr bwMode="auto">
              <a:xfrm>
                <a:off x="378263" y="288169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05" name="Line 29">
                <a:extLst>
                  <a:ext uri="{FF2B5EF4-FFF2-40B4-BE49-F238E27FC236}">
                    <a16:creationId xmlns:a16="http://schemas.microsoft.com/office/drawing/2014/main" id="{88B5B2F0-EB79-4F72-BCFF-5D9EEFDB5688}"/>
                  </a:ext>
                </a:extLst>
              </p:cNvPr>
              <p:cNvSpPr>
                <a:spLocks noChangeShapeType="1"/>
              </p:cNvSpPr>
              <p:nvPr userDrawn="1"/>
            </p:nvSpPr>
            <p:spPr bwMode="auto">
              <a:xfrm>
                <a:off x="378263" y="273722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06" name="Line 30">
                <a:extLst>
                  <a:ext uri="{FF2B5EF4-FFF2-40B4-BE49-F238E27FC236}">
                    <a16:creationId xmlns:a16="http://schemas.microsoft.com/office/drawing/2014/main" id="{D3517087-1372-41A4-9A6B-4C25D69BC665}"/>
                  </a:ext>
                </a:extLst>
              </p:cNvPr>
              <p:cNvSpPr>
                <a:spLocks noChangeShapeType="1"/>
              </p:cNvSpPr>
              <p:nvPr userDrawn="1"/>
            </p:nvSpPr>
            <p:spPr bwMode="auto">
              <a:xfrm>
                <a:off x="378263" y="259276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07" name="Line 31">
                <a:extLst>
                  <a:ext uri="{FF2B5EF4-FFF2-40B4-BE49-F238E27FC236}">
                    <a16:creationId xmlns:a16="http://schemas.microsoft.com/office/drawing/2014/main" id="{C626BD20-910D-4076-8067-3BF486E99CE3}"/>
                  </a:ext>
                </a:extLst>
              </p:cNvPr>
              <p:cNvSpPr>
                <a:spLocks noChangeShapeType="1"/>
              </p:cNvSpPr>
              <p:nvPr userDrawn="1"/>
            </p:nvSpPr>
            <p:spPr bwMode="auto">
              <a:xfrm>
                <a:off x="378263" y="244830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08" name="Line 32">
                <a:extLst>
                  <a:ext uri="{FF2B5EF4-FFF2-40B4-BE49-F238E27FC236}">
                    <a16:creationId xmlns:a16="http://schemas.microsoft.com/office/drawing/2014/main" id="{372B950D-F2B6-48A4-8F4C-10E1D4476C94}"/>
                  </a:ext>
                </a:extLst>
              </p:cNvPr>
              <p:cNvSpPr>
                <a:spLocks noChangeShapeType="1"/>
              </p:cNvSpPr>
              <p:nvPr userDrawn="1"/>
            </p:nvSpPr>
            <p:spPr bwMode="auto">
              <a:xfrm>
                <a:off x="378263" y="2305428"/>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09" name="Line 33">
                <a:extLst>
                  <a:ext uri="{FF2B5EF4-FFF2-40B4-BE49-F238E27FC236}">
                    <a16:creationId xmlns:a16="http://schemas.microsoft.com/office/drawing/2014/main" id="{8A4A1B4C-E485-4593-BFA3-5CD075726556}"/>
                  </a:ext>
                </a:extLst>
              </p:cNvPr>
              <p:cNvSpPr>
                <a:spLocks noChangeShapeType="1"/>
              </p:cNvSpPr>
              <p:nvPr userDrawn="1"/>
            </p:nvSpPr>
            <p:spPr bwMode="auto">
              <a:xfrm>
                <a:off x="378263" y="216096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10" name="Line 34">
                <a:extLst>
                  <a:ext uri="{FF2B5EF4-FFF2-40B4-BE49-F238E27FC236}">
                    <a16:creationId xmlns:a16="http://schemas.microsoft.com/office/drawing/2014/main" id="{F7A11A6F-6BD7-47EA-BCE8-34D010674870}"/>
                  </a:ext>
                </a:extLst>
              </p:cNvPr>
              <p:cNvSpPr>
                <a:spLocks noChangeShapeType="1"/>
              </p:cNvSpPr>
              <p:nvPr userDrawn="1"/>
            </p:nvSpPr>
            <p:spPr bwMode="auto">
              <a:xfrm>
                <a:off x="378263" y="201650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11" name="Line 35">
                <a:extLst>
                  <a:ext uri="{FF2B5EF4-FFF2-40B4-BE49-F238E27FC236}">
                    <a16:creationId xmlns:a16="http://schemas.microsoft.com/office/drawing/2014/main" id="{84C5A8BA-97D6-401C-9D61-03B2676A897A}"/>
                  </a:ext>
                </a:extLst>
              </p:cNvPr>
              <p:cNvSpPr>
                <a:spLocks noChangeShapeType="1"/>
              </p:cNvSpPr>
              <p:nvPr userDrawn="1"/>
            </p:nvSpPr>
            <p:spPr bwMode="auto">
              <a:xfrm>
                <a:off x="378263" y="187204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12" name="Line 36">
                <a:extLst>
                  <a:ext uri="{FF2B5EF4-FFF2-40B4-BE49-F238E27FC236}">
                    <a16:creationId xmlns:a16="http://schemas.microsoft.com/office/drawing/2014/main" id="{C480CFB1-FABD-482D-8E16-0FF97F40F3C0}"/>
                  </a:ext>
                </a:extLst>
              </p:cNvPr>
              <p:cNvSpPr>
                <a:spLocks noChangeShapeType="1"/>
              </p:cNvSpPr>
              <p:nvPr userDrawn="1"/>
            </p:nvSpPr>
            <p:spPr bwMode="auto">
              <a:xfrm>
                <a:off x="378263" y="172916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13" name="Line 37">
                <a:extLst>
                  <a:ext uri="{FF2B5EF4-FFF2-40B4-BE49-F238E27FC236}">
                    <a16:creationId xmlns:a16="http://schemas.microsoft.com/office/drawing/2014/main" id="{B21949DC-6578-4194-9990-2B615D821473}"/>
                  </a:ext>
                </a:extLst>
              </p:cNvPr>
              <p:cNvSpPr>
                <a:spLocks noChangeShapeType="1"/>
              </p:cNvSpPr>
              <p:nvPr userDrawn="1"/>
            </p:nvSpPr>
            <p:spPr bwMode="auto">
              <a:xfrm>
                <a:off x="378263" y="1584703"/>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14" name="Line 38">
                <a:extLst>
                  <a:ext uri="{FF2B5EF4-FFF2-40B4-BE49-F238E27FC236}">
                    <a16:creationId xmlns:a16="http://schemas.microsoft.com/office/drawing/2014/main" id="{992A8411-E070-48DA-B652-E5C8EF5933A1}"/>
                  </a:ext>
                </a:extLst>
              </p:cNvPr>
              <p:cNvSpPr>
                <a:spLocks noChangeShapeType="1"/>
              </p:cNvSpPr>
              <p:nvPr userDrawn="1"/>
            </p:nvSpPr>
            <p:spPr bwMode="auto">
              <a:xfrm>
                <a:off x="378263" y="144024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15" name="Line 39">
                <a:extLst>
                  <a:ext uri="{FF2B5EF4-FFF2-40B4-BE49-F238E27FC236}">
                    <a16:creationId xmlns:a16="http://schemas.microsoft.com/office/drawing/2014/main" id="{0860C3FF-63CD-4832-B2B6-A2D7657A4F90}"/>
                  </a:ext>
                </a:extLst>
              </p:cNvPr>
              <p:cNvSpPr>
                <a:spLocks noChangeShapeType="1"/>
              </p:cNvSpPr>
              <p:nvPr userDrawn="1"/>
            </p:nvSpPr>
            <p:spPr bwMode="auto">
              <a:xfrm>
                <a:off x="378263" y="1297365"/>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16" name="Line 102">
                <a:extLst>
                  <a:ext uri="{FF2B5EF4-FFF2-40B4-BE49-F238E27FC236}">
                    <a16:creationId xmlns:a16="http://schemas.microsoft.com/office/drawing/2014/main" id="{F711A2EB-70DA-4E00-97E6-F3E09F448B42}"/>
                  </a:ext>
                </a:extLst>
              </p:cNvPr>
              <p:cNvSpPr>
                <a:spLocks noChangeShapeType="1"/>
              </p:cNvSpPr>
              <p:nvPr userDrawn="1"/>
            </p:nvSpPr>
            <p:spPr bwMode="auto">
              <a:xfrm>
                <a:off x="378263" y="3889752"/>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17" name="Line 4">
                <a:extLst>
                  <a:ext uri="{FF2B5EF4-FFF2-40B4-BE49-F238E27FC236}">
                    <a16:creationId xmlns:a16="http://schemas.microsoft.com/office/drawing/2014/main" id="{DEB78652-AD35-4408-A552-2CA51F553D57}"/>
                  </a:ext>
                </a:extLst>
              </p:cNvPr>
              <p:cNvSpPr>
                <a:spLocks noChangeShapeType="1"/>
              </p:cNvSpPr>
              <p:nvPr userDrawn="1"/>
            </p:nvSpPr>
            <p:spPr bwMode="auto">
              <a:xfrm>
                <a:off x="378263" y="6625477"/>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18" name="Line 4">
                <a:extLst>
                  <a:ext uri="{FF2B5EF4-FFF2-40B4-BE49-F238E27FC236}">
                    <a16:creationId xmlns:a16="http://schemas.microsoft.com/office/drawing/2014/main" id="{4EB84B71-037A-4BA6-B552-92B8E1E5ACE1}"/>
                  </a:ext>
                </a:extLst>
              </p:cNvPr>
              <p:cNvSpPr>
                <a:spLocks noChangeShapeType="1"/>
              </p:cNvSpPr>
              <p:nvPr userDrawn="1"/>
            </p:nvSpPr>
            <p:spPr bwMode="auto">
              <a:xfrm>
                <a:off x="378263" y="6769477"/>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19" name="Line 39">
                <a:extLst>
                  <a:ext uri="{FF2B5EF4-FFF2-40B4-BE49-F238E27FC236}">
                    <a16:creationId xmlns:a16="http://schemas.microsoft.com/office/drawing/2014/main" id="{D8A87DFE-79BC-405B-8FB9-A13053014CD5}"/>
                  </a:ext>
                </a:extLst>
              </p:cNvPr>
              <p:cNvSpPr>
                <a:spLocks noChangeShapeType="1"/>
              </p:cNvSpPr>
              <p:nvPr userDrawn="1"/>
            </p:nvSpPr>
            <p:spPr bwMode="auto">
              <a:xfrm>
                <a:off x="378263" y="1152901"/>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20" name="Line 4">
                <a:extLst>
                  <a:ext uri="{FF2B5EF4-FFF2-40B4-BE49-F238E27FC236}">
                    <a16:creationId xmlns:a16="http://schemas.microsoft.com/office/drawing/2014/main" id="{7F513F86-426A-430A-9CE5-1633C6F3DFEB}"/>
                  </a:ext>
                </a:extLst>
              </p:cNvPr>
              <p:cNvSpPr>
                <a:spLocks noChangeShapeType="1"/>
              </p:cNvSpPr>
              <p:nvPr userDrawn="1"/>
            </p:nvSpPr>
            <p:spPr bwMode="auto">
              <a:xfrm>
                <a:off x="378263" y="7200900"/>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21" name="Line 34">
                <a:extLst>
                  <a:ext uri="{FF2B5EF4-FFF2-40B4-BE49-F238E27FC236}">
                    <a16:creationId xmlns:a16="http://schemas.microsoft.com/office/drawing/2014/main" id="{702D22A1-F40B-44CD-93AA-BB4EBCB1AAE9}"/>
                  </a:ext>
                </a:extLst>
              </p:cNvPr>
              <p:cNvSpPr>
                <a:spLocks noChangeShapeType="1"/>
              </p:cNvSpPr>
              <p:nvPr userDrawn="1"/>
            </p:nvSpPr>
            <p:spPr bwMode="auto">
              <a:xfrm>
                <a:off x="378263" y="1152901"/>
                <a:ext cx="9935559" cy="0"/>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grpSp>
        <p:grpSp>
          <p:nvGrpSpPr>
            <p:cNvPr id="129" name="グループ化 128">
              <a:extLst>
                <a:ext uri="{FF2B5EF4-FFF2-40B4-BE49-F238E27FC236}">
                  <a16:creationId xmlns:a16="http://schemas.microsoft.com/office/drawing/2014/main" id="{F51C46C4-7F85-4DC1-8B86-B95A648C9A5D}"/>
                </a:ext>
              </a:extLst>
            </p:cNvPr>
            <p:cNvGrpSpPr/>
            <p:nvPr userDrawn="1"/>
          </p:nvGrpSpPr>
          <p:grpSpPr>
            <a:xfrm>
              <a:off x="377988" y="1150939"/>
              <a:ext cx="9935837" cy="6049961"/>
              <a:chOff x="360363" y="863221"/>
              <a:chExt cx="9935837" cy="6337679"/>
            </a:xfrm>
          </p:grpSpPr>
          <p:sp>
            <p:nvSpPr>
              <p:cNvPr id="130" name="Line 41">
                <a:extLst>
                  <a:ext uri="{FF2B5EF4-FFF2-40B4-BE49-F238E27FC236}">
                    <a16:creationId xmlns:a16="http://schemas.microsoft.com/office/drawing/2014/main" id="{0E9446ED-A148-4D0F-BCEA-89BB479924C1}"/>
                  </a:ext>
                </a:extLst>
              </p:cNvPr>
              <p:cNvSpPr>
                <a:spLocks noChangeShapeType="1"/>
              </p:cNvSpPr>
              <p:nvPr userDrawn="1"/>
            </p:nvSpPr>
            <p:spPr bwMode="auto">
              <a:xfrm>
                <a:off x="1512291"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31" name="Line 42">
                <a:extLst>
                  <a:ext uri="{FF2B5EF4-FFF2-40B4-BE49-F238E27FC236}">
                    <a16:creationId xmlns:a16="http://schemas.microsoft.com/office/drawing/2014/main" id="{49D21962-0C22-48A0-BBAA-95B762F27E49}"/>
                  </a:ext>
                </a:extLst>
              </p:cNvPr>
              <p:cNvSpPr>
                <a:spLocks noChangeShapeType="1"/>
              </p:cNvSpPr>
              <p:nvPr userDrawn="1"/>
            </p:nvSpPr>
            <p:spPr bwMode="auto">
              <a:xfrm>
                <a:off x="165628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32" name="Line 43">
                <a:extLst>
                  <a:ext uri="{FF2B5EF4-FFF2-40B4-BE49-F238E27FC236}">
                    <a16:creationId xmlns:a16="http://schemas.microsoft.com/office/drawing/2014/main" id="{DFA3B380-B5B2-4B52-83A4-6CF3F80296FB}"/>
                  </a:ext>
                </a:extLst>
              </p:cNvPr>
              <p:cNvSpPr>
                <a:spLocks noChangeShapeType="1"/>
              </p:cNvSpPr>
              <p:nvPr userDrawn="1"/>
            </p:nvSpPr>
            <p:spPr bwMode="auto">
              <a:xfrm>
                <a:off x="180027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33" name="Line 44">
                <a:extLst>
                  <a:ext uri="{FF2B5EF4-FFF2-40B4-BE49-F238E27FC236}">
                    <a16:creationId xmlns:a16="http://schemas.microsoft.com/office/drawing/2014/main" id="{81872DC4-1F65-48D6-803C-BB283966CC60}"/>
                  </a:ext>
                </a:extLst>
              </p:cNvPr>
              <p:cNvSpPr>
                <a:spLocks noChangeShapeType="1"/>
              </p:cNvSpPr>
              <p:nvPr userDrawn="1"/>
            </p:nvSpPr>
            <p:spPr bwMode="auto">
              <a:xfrm>
                <a:off x="194426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34" name="Line 45">
                <a:extLst>
                  <a:ext uri="{FF2B5EF4-FFF2-40B4-BE49-F238E27FC236}">
                    <a16:creationId xmlns:a16="http://schemas.microsoft.com/office/drawing/2014/main" id="{5F7E7F48-EEFA-46AD-834F-9D408869EAA9}"/>
                  </a:ext>
                </a:extLst>
              </p:cNvPr>
              <p:cNvSpPr>
                <a:spLocks noChangeShapeType="1"/>
              </p:cNvSpPr>
              <p:nvPr userDrawn="1"/>
            </p:nvSpPr>
            <p:spPr bwMode="auto">
              <a:xfrm>
                <a:off x="208825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35" name="Line 46">
                <a:extLst>
                  <a:ext uri="{FF2B5EF4-FFF2-40B4-BE49-F238E27FC236}">
                    <a16:creationId xmlns:a16="http://schemas.microsoft.com/office/drawing/2014/main" id="{B7950342-D595-48DB-B1FA-8232A76EFE53}"/>
                  </a:ext>
                </a:extLst>
              </p:cNvPr>
              <p:cNvSpPr>
                <a:spLocks noChangeShapeType="1"/>
              </p:cNvSpPr>
              <p:nvPr userDrawn="1"/>
            </p:nvSpPr>
            <p:spPr bwMode="auto">
              <a:xfrm>
                <a:off x="223224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36" name="Line 47">
                <a:extLst>
                  <a:ext uri="{FF2B5EF4-FFF2-40B4-BE49-F238E27FC236}">
                    <a16:creationId xmlns:a16="http://schemas.microsoft.com/office/drawing/2014/main" id="{6208A691-C50F-4F0D-A53E-4BD3377F10DB}"/>
                  </a:ext>
                </a:extLst>
              </p:cNvPr>
              <p:cNvSpPr>
                <a:spLocks noChangeShapeType="1"/>
              </p:cNvSpPr>
              <p:nvPr userDrawn="1"/>
            </p:nvSpPr>
            <p:spPr bwMode="auto">
              <a:xfrm>
                <a:off x="237623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37" name="Line 48">
                <a:extLst>
                  <a:ext uri="{FF2B5EF4-FFF2-40B4-BE49-F238E27FC236}">
                    <a16:creationId xmlns:a16="http://schemas.microsoft.com/office/drawing/2014/main" id="{184DF9CA-912E-40AA-AC08-3101696A649B}"/>
                  </a:ext>
                </a:extLst>
              </p:cNvPr>
              <p:cNvSpPr>
                <a:spLocks noChangeShapeType="1"/>
              </p:cNvSpPr>
              <p:nvPr userDrawn="1"/>
            </p:nvSpPr>
            <p:spPr bwMode="auto">
              <a:xfrm>
                <a:off x="252022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38" name="Line 49">
                <a:extLst>
                  <a:ext uri="{FF2B5EF4-FFF2-40B4-BE49-F238E27FC236}">
                    <a16:creationId xmlns:a16="http://schemas.microsoft.com/office/drawing/2014/main" id="{E4EDAD27-7673-4A61-AF53-E728DC17C8BB}"/>
                  </a:ext>
                </a:extLst>
              </p:cNvPr>
              <p:cNvSpPr>
                <a:spLocks noChangeShapeType="1"/>
              </p:cNvSpPr>
              <p:nvPr userDrawn="1"/>
            </p:nvSpPr>
            <p:spPr bwMode="auto">
              <a:xfrm>
                <a:off x="266421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39" name="Line 50">
                <a:extLst>
                  <a:ext uri="{FF2B5EF4-FFF2-40B4-BE49-F238E27FC236}">
                    <a16:creationId xmlns:a16="http://schemas.microsoft.com/office/drawing/2014/main" id="{6646B97D-0AA7-4CE3-82A2-A2BAFAA48471}"/>
                  </a:ext>
                </a:extLst>
              </p:cNvPr>
              <p:cNvSpPr>
                <a:spLocks noChangeShapeType="1"/>
              </p:cNvSpPr>
              <p:nvPr userDrawn="1"/>
            </p:nvSpPr>
            <p:spPr bwMode="auto">
              <a:xfrm>
                <a:off x="280821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40" name="Line 51">
                <a:extLst>
                  <a:ext uri="{FF2B5EF4-FFF2-40B4-BE49-F238E27FC236}">
                    <a16:creationId xmlns:a16="http://schemas.microsoft.com/office/drawing/2014/main" id="{C4AB8E1D-DC6E-4E15-B3E6-ABD707C44C00}"/>
                  </a:ext>
                </a:extLst>
              </p:cNvPr>
              <p:cNvSpPr>
                <a:spLocks noChangeShapeType="1"/>
              </p:cNvSpPr>
              <p:nvPr userDrawn="1"/>
            </p:nvSpPr>
            <p:spPr bwMode="auto">
              <a:xfrm>
                <a:off x="2952201"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41" name="Line 52">
                <a:extLst>
                  <a:ext uri="{FF2B5EF4-FFF2-40B4-BE49-F238E27FC236}">
                    <a16:creationId xmlns:a16="http://schemas.microsoft.com/office/drawing/2014/main" id="{BFD91CA3-B587-4766-9662-16D52420DA7F}"/>
                  </a:ext>
                </a:extLst>
              </p:cNvPr>
              <p:cNvSpPr>
                <a:spLocks noChangeShapeType="1"/>
              </p:cNvSpPr>
              <p:nvPr userDrawn="1"/>
            </p:nvSpPr>
            <p:spPr bwMode="auto">
              <a:xfrm>
                <a:off x="309619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42" name="Line 53">
                <a:extLst>
                  <a:ext uri="{FF2B5EF4-FFF2-40B4-BE49-F238E27FC236}">
                    <a16:creationId xmlns:a16="http://schemas.microsoft.com/office/drawing/2014/main" id="{78BC4020-859E-4F8E-B997-DBC99C6BA6FF}"/>
                  </a:ext>
                </a:extLst>
              </p:cNvPr>
              <p:cNvSpPr>
                <a:spLocks noChangeShapeType="1"/>
              </p:cNvSpPr>
              <p:nvPr userDrawn="1"/>
            </p:nvSpPr>
            <p:spPr bwMode="auto">
              <a:xfrm>
                <a:off x="324018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43" name="Line 54">
                <a:extLst>
                  <a:ext uri="{FF2B5EF4-FFF2-40B4-BE49-F238E27FC236}">
                    <a16:creationId xmlns:a16="http://schemas.microsoft.com/office/drawing/2014/main" id="{813D1326-C629-4B12-94C0-226CBCFC3818}"/>
                  </a:ext>
                </a:extLst>
              </p:cNvPr>
              <p:cNvSpPr>
                <a:spLocks noChangeShapeType="1"/>
              </p:cNvSpPr>
              <p:nvPr userDrawn="1"/>
            </p:nvSpPr>
            <p:spPr bwMode="auto">
              <a:xfrm>
                <a:off x="338417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44" name="Line 55">
                <a:extLst>
                  <a:ext uri="{FF2B5EF4-FFF2-40B4-BE49-F238E27FC236}">
                    <a16:creationId xmlns:a16="http://schemas.microsoft.com/office/drawing/2014/main" id="{E1FF3999-B164-4E40-8135-C49079BA8532}"/>
                  </a:ext>
                </a:extLst>
              </p:cNvPr>
              <p:cNvSpPr>
                <a:spLocks noChangeShapeType="1"/>
              </p:cNvSpPr>
              <p:nvPr userDrawn="1"/>
            </p:nvSpPr>
            <p:spPr bwMode="auto">
              <a:xfrm>
                <a:off x="352816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45" name="Line 56">
                <a:extLst>
                  <a:ext uri="{FF2B5EF4-FFF2-40B4-BE49-F238E27FC236}">
                    <a16:creationId xmlns:a16="http://schemas.microsoft.com/office/drawing/2014/main" id="{5D551A92-51CC-473F-BD03-BD3BA1BB38AD}"/>
                  </a:ext>
                </a:extLst>
              </p:cNvPr>
              <p:cNvSpPr>
                <a:spLocks noChangeShapeType="1"/>
              </p:cNvSpPr>
              <p:nvPr userDrawn="1"/>
            </p:nvSpPr>
            <p:spPr bwMode="auto">
              <a:xfrm>
                <a:off x="367215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46" name="Line 57">
                <a:extLst>
                  <a:ext uri="{FF2B5EF4-FFF2-40B4-BE49-F238E27FC236}">
                    <a16:creationId xmlns:a16="http://schemas.microsoft.com/office/drawing/2014/main" id="{4C1BCE03-C75A-4DF5-A440-5D171A6100F9}"/>
                  </a:ext>
                </a:extLst>
              </p:cNvPr>
              <p:cNvSpPr>
                <a:spLocks noChangeShapeType="1"/>
              </p:cNvSpPr>
              <p:nvPr userDrawn="1"/>
            </p:nvSpPr>
            <p:spPr bwMode="auto">
              <a:xfrm>
                <a:off x="381614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47" name="Line 58">
                <a:extLst>
                  <a:ext uri="{FF2B5EF4-FFF2-40B4-BE49-F238E27FC236}">
                    <a16:creationId xmlns:a16="http://schemas.microsoft.com/office/drawing/2014/main" id="{B6FE9BA0-0D38-426B-A504-E7D9D7422B0F}"/>
                  </a:ext>
                </a:extLst>
              </p:cNvPr>
              <p:cNvSpPr>
                <a:spLocks noChangeShapeType="1"/>
              </p:cNvSpPr>
              <p:nvPr userDrawn="1"/>
            </p:nvSpPr>
            <p:spPr bwMode="auto">
              <a:xfrm>
                <a:off x="396013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48" name="Line 59">
                <a:extLst>
                  <a:ext uri="{FF2B5EF4-FFF2-40B4-BE49-F238E27FC236}">
                    <a16:creationId xmlns:a16="http://schemas.microsoft.com/office/drawing/2014/main" id="{1D573AFF-6DD9-40FC-BD6E-871B4F0BFB3D}"/>
                  </a:ext>
                </a:extLst>
              </p:cNvPr>
              <p:cNvSpPr>
                <a:spLocks noChangeShapeType="1"/>
              </p:cNvSpPr>
              <p:nvPr userDrawn="1"/>
            </p:nvSpPr>
            <p:spPr bwMode="auto">
              <a:xfrm>
                <a:off x="410412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49" name="Line 60">
                <a:extLst>
                  <a:ext uri="{FF2B5EF4-FFF2-40B4-BE49-F238E27FC236}">
                    <a16:creationId xmlns:a16="http://schemas.microsoft.com/office/drawing/2014/main" id="{F3B9C3AE-6216-43F3-8BBE-1F58E93228AF}"/>
                  </a:ext>
                </a:extLst>
              </p:cNvPr>
              <p:cNvSpPr>
                <a:spLocks noChangeShapeType="1"/>
              </p:cNvSpPr>
              <p:nvPr userDrawn="1"/>
            </p:nvSpPr>
            <p:spPr bwMode="auto">
              <a:xfrm>
                <a:off x="424812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50" name="Line 61">
                <a:extLst>
                  <a:ext uri="{FF2B5EF4-FFF2-40B4-BE49-F238E27FC236}">
                    <a16:creationId xmlns:a16="http://schemas.microsoft.com/office/drawing/2014/main" id="{5F5946A9-32F4-47C6-AC09-7B4DD16CA1EE}"/>
                  </a:ext>
                </a:extLst>
              </p:cNvPr>
              <p:cNvSpPr>
                <a:spLocks noChangeShapeType="1"/>
              </p:cNvSpPr>
              <p:nvPr userDrawn="1"/>
            </p:nvSpPr>
            <p:spPr bwMode="auto">
              <a:xfrm>
                <a:off x="4392111"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51" name="Line 62">
                <a:extLst>
                  <a:ext uri="{FF2B5EF4-FFF2-40B4-BE49-F238E27FC236}">
                    <a16:creationId xmlns:a16="http://schemas.microsoft.com/office/drawing/2014/main" id="{16995BAA-93F4-4DEE-8F1B-E6E7B39B3F9B}"/>
                  </a:ext>
                </a:extLst>
              </p:cNvPr>
              <p:cNvSpPr>
                <a:spLocks noChangeShapeType="1"/>
              </p:cNvSpPr>
              <p:nvPr userDrawn="1"/>
            </p:nvSpPr>
            <p:spPr bwMode="auto">
              <a:xfrm>
                <a:off x="453610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52" name="Line 63">
                <a:extLst>
                  <a:ext uri="{FF2B5EF4-FFF2-40B4-BE49-F238E27FC236}">
                    <a16:creationId xmlns:a16="http://schemas.microsoft.com/office/drawing/2014/main" id="{62274738-AE9D-482E-A5C0-CF1B5DD2E7F4}"/>
                  </a:ext>
                </a:extLst>
              </p:cNvPr>
              <p:cNvSpPr>
                <a:spLocks noChangeShapeType="1"/>
              </p:cNvSpPr>
              <p:nvPr userDrawn="1"/>
            </p:nvSpPr>
            <p:spPr bwMode="auto">
              <a:xfrm>
                <a:off x="468009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53" name="Line 64">
                <a:extLst>
                  <a:ext uri="{FF2B5EF4-FFF2-40B4-BE49-F238E27FC236}">
                    <a16:creationId xmlns:a16="http://schemas.microsoft.com/office/drawing/2014/main" id="{E116C106-EDD7-4525-8331-AF763DBD5099}"/>
                  </a:ext>
                </a:extLst>
              </p:cNvPr>
              <p:cNvSpPr>
                <a:spLocks noChangeShapeType="1"/>
              </p:cNvSpPr>
              <p:nvPr userDrawn="1"/>
            </p:nvSpPr>
            <p:spPr bwMode="auto">
              <a:xfrm>
                <a:off x="482408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54" name="Line 65">
                <a:extLst>
                  <a:ext uri="{FF2B5EF4-FFF2-40B4-BE49-F238E27FC236}">
                    <a16:creationId xmlns:a16="http://schemas.microsoft.com/office/drawing/2014/main" id="{01EDFBFB-DC26-4E57-A944-533C6EE0BA5E}"/>
                  </a:ext>
                </a:extLst>
              </p:cNvPr>
              <p:cNvSpPr>
                <a:spLocks noChangeShapeType="1"/>
              </p:cNvSpPr>
              <p:nvPr userDrawn="1"/>
            </p:nvSpPr>
            <p:spPr bwMode="auto">
              <a:xfrm>
                <a:off x="496807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55" name="Line 66">
                <a:extLst>
                  <a:ext uri="{FF2B5EF4-FFF2-40B4-BE49-F238E27FC236}">
                    <a16:creationId xmlns:a16="http://schemas.microsoft.com/office/drawing/2014/main" id="{516D8656-E3DA-45A8-BD0D-73310520E9CD}"/>
                  </a:ext>
                </a:extLst>
              </p:cNvPr>
              <p:cNvSpPr>
                <a:spLocks noChangeShapeType="1"/>
              </p:cNvSpPr>
              <p:nvPr userDrawn="1"/>
            </p:nvSpPr>
            <p:spPr bwMode="auto">
              <a:xfrm>
                <a:off x="511206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56" name="Line 67">
                <a:extLst>
                  <a:ext uri="{FF2B5EF4-FFF2-40B4-BE49-F238E27FC236}">
                    <a16:creationId xmlns:a16="http://schemas.microsoft.com/office/drawing/2014/main" id="{DCAB2907-1E27-45BF-B1C1-F8A2E1689BD7}"/>
                  </a:ext>
                </a:extLst>
              </p:cNvPr>
              <p:cNvSpPr>
                <a:spLocks noChangeShapeType="1"/>
              </p:cNvSpPr>
              <p:nvPr userDrawn="1"/>
            </p:nvSpPr>
            <p:spPr bwMode="auto">
              <a:xfrm>
                <a:off x="525605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57" name="Line 68">
                <a:extLst>
                  <a:ext uri="{FF2B5EF4-FFF2-40B4-BE49-F238E27FC236}">
                    <a16:creationId xmlns:a16="http://schemas.microsoft.com/office/drawing/2014/main" id="{81D1F1C5-94E6-4F1D-8239-10503B1EA522}"/>
                  </a:ext>
                </a:extLst>
              </p:cNvPr>
              <p:cNvSpPr>
                <a:spLocks noChangeShapeType="1"/>
              </p:cNvSpPr>
              <p:nvPr userDrawn="1"/>
            </p:nvSpPr>
            <p:spPr bwMode="auto">
              <a:xfrm>
                <a:off x="540004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58" name="Line 69">
                <a:extLst>
                  <a:ext uri="{FF2B5EF4-FFF2-40B4-BE49-F238E27FC236}">
                    <a16:creationId xmlns:a16="http://schemas.microsoft.com/office/drawing/2014/main" id="{A56774E5-27EC-4B91-B2B6-43D35A113909}"/>
                  </a:ext>
                </a:extLst>
              </p:cNvPr>
              <p:cNvSpPr>
                <a:spLocks noChangeShapeType="1"/>
              </p:cNvSpPr>
              <p:nvPr userDrawn="1"/>
            </p:nvSpPr>
            <p:spPr bwMode="auto">
              <a:xfrm>
                <a:off x="554403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59" name="Line 70">
                <a:extLst>
                  <a:ext uri="{FF2B5EF4-FFF2-40B4-BE49-F238E27FC236}">
                    <a16:creationId xmlns:a16="http://schemas.microsoft.com/office/drawing/2014/main" id="{9800AC9C-BCC9-4F13-892C-EECB0A1FC769}"/>
                  </a:ext>
                </a:extLst>
              </p:cNvPr>
              <p:cNvSpPr>
                <a:spLocks noChangeShapeType="1"/>
              </p:cNvSpPr>
              <p:nvPr userDrawn="1"/>
            </p:nvSpPr>
            <p:spPr bwMode="auto">
              <a:xfrm>
                <a:off x="5832021"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60" name="Line 71">
                <a:extLst>
                  <a:ext uri="{FF2B5EF4-FFF2-40B4-BE49-F238E27FC236}">
                    <a16:creationId xmlns:a16="http://schemas.microsoft.com/office/drawing/2014/main" id="{A3263990-A43F-4BB3-8186-6604B03F0622}"/>
                  </a:ext>
                </a:extLst>
              </p:cNvPr>
              <p:cNvSpPr>
                <a:spLocks noChangeShapeType="1"/>
              </p:cNvSpPr>
              <p:nvPr userDrawn="1"/>
            </p:nvSpPr>
            <p:spPr bwMode="auto">
              <a:xfrm>
                <a:off x="597601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61" name="Line 72">
                <a:extLst>
                  <a:ext uri="{FF2B5EF4-FFF2-40B4-BE49-F238E27FC236}">
                    <a16:creationId xmlns:a16="http://schemas.microsoft.com/office/drawing/2014/main" id="{16BEC931-F307-4ACA-A3A8-CA67CE5625F1}"/>
                  </a:ext>
                </a:extLst>
              </p:cNvPr>
              <p:cNvSpPr>
                <a:spLocks noChangeShapeType="1"/>
              </p:cNvSpPr>
              <p:nvPr userDrawn="1"/>
            </p:nvSpPr>
            <p:spPr bwMode="auto">
              <a:xfrm>
                <a:off x="612000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62" name="Line 73">
                <a:extLst>
                  <a:ext uri="{FF2B5EF4-FFF2-40B4-BE49-F238E27FC236}">
                    <a16:creationId xmlns:a16="http://schemas.microsoft.com/office/drawing/2014/main" id="{A324BBE2-E676-4BDC-8778-60AA1DD15F31}"/>
                  </a:ext>
                </a:extLst>
              </p:cNvPr>
              <p:cNvSpPr>
                <a:spLocks noChangeShapeType="1"/>
              </p:cNvSpPr>
              <p:nvPr userDrawn="1"/>
            </p:nvSpPr>
            <p:spPr bwMode="auto">
              <a:xfrm>
                <a:off x="626399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63" name="Line 74">
                <a:extLst>
                  <a:ext uri="{FF2B5EF4-FFF2-40B4-BE49-F238E27FC236}">
                    <a16:creationId xmlns:a16="http://schemas.microsoft.com/office/drawing/2014/main" id="{42FC0755-57F6-44A3-BB19-7D641ADCB840}"/>
                  </a:ext>
                </a:extLst>
              </p:cNvPr>
              <p:cNvSpPr>
                <a:spLocks noChangeShapeType="1"/>
              </p:cNvSpPr>
              <p:nvPr userDrawn="1"/>
            </p:nvSpPr>
            <p:spPr bwMode="auto">
              <a:xfrm>
                <a:off x="640798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64" name="Line 75">
                <a:extLst>
                  <a:ext uri="{FF2B5EF4-FFF2-40B4-BE49-F238E27FC236}">
                    <a16:creationId xmlns:a16="http://schemas.microsoft.com/office/drawing/2014/main" id="{A5C58F26-C28C-4B35-917E-1E63621DB12B}"/>
                  </a:ext>
                </a:extLst>
              </p:cNvPr>
              <p:cNvSpPr>
                <a:spLocks noChangeShapeType="1"/>
              </p:cNvSpPr>
              <p:nvPr userDrawn="1"/>
            </p:nvSpPr>
            <p:spPr bwMode="auto">
              <a:xfrm>
                <a:off x="655197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65" name="Line 76">
                <a:extLst>
                  <a:ext uri="{FF2B5EF4-FFF2-40B4-BE49-F238E27FC236}">
                    <a16:creationId xmlns:a16="http://schemas.microsoft.com/office/drawing/2014/main" id="{30C881A0-EEBC-4BB4-9C17-2B5757877FCF}"/>
                  </a:ext>
                </a:extLst>
              </p:cNvPr>
              <p:cNvSpPr>
                <a:spLocks noChangeShapeType="1"/>
              </p:cNvSpPr>
              <p:nvPr userDrawn="1"/>
            </p:nvSpPr>
            <p:spPr bwMode="auto">
              <a:xfrm>
                <a:off x="669596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66" name="Line 77">
                <a:extLst>
                  <a:ext uri="{FF2B5EF4-FFF2-40B4-BE49-F238E27FC236}">
                    <a16:creationId xmlns:a16="http://schemas.microsoft.com/office/drawing/2014/main" id="{A48987BB-1B09-4C91-BB84-CFFD8D636BC1}"/>
                  </a:ext>
                </a:extLst>
              </p:cNvPr>
              <p:cNvSpPr>
                <a:spLocks noChangeShapeType="1"/>
              </p:cNvSpPr>
              <p:nvPr userDrawn="1"/>
            </p:nvSpPr>
            <p:spPr bwMode="auto">
              <a:xfrm>
                <a:off x="683995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67" name="Line 78">
                <a:extLst>
                  <a:ext uri="{FF2B5EF4-FFF2-40B4-BE49-F238E27FC236}">
                    <a16:creationId xmlns:a16="http://schemas.microsoft.com/office/drawing/2014/main" id="{6F310DF1-3F01-4BB7-A130-3CFA51FF99E0}"/>
                  </a:ext>
                </a:extLst>
              </p:cNvPr>
              <p:cNvSpPr>
                <a:spLocks noChangeShapeType="1"/>
              </p:cNvSpPr>
              <p:nvPr userDrawn="1"/>
            </p:nvSpPr>
            <p:spPr bwMode="auto">
              <a:xfrm>
                <a:off x="698394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68" name="Line 79">
                <a:extLst>
                  <a:ext uri="{FF2B5EF4-FFF2-40B4-BE49-F238E27FC236}">
                    <a16:creationId xmlns:a16="http://schemas.microsoft.com/office/drawing/2014/main" id="{F136FCEC-5AA3-4B96-9255-4FDF9D72B90C}"/>
                  </a:ext>
                </a:extLst>
              </p:cNvPr>
              <p:cNvSpPr>
                <a:spLocks noChangeShapeType="1"/>
              </p:cNvSpPr>
              <p:nvPr userDrawn="1"/>
            </p:nvSpPr>
            <p:spPr bwMode="auto">
              <a:xfrm>
                <a:off x="712794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69" name="Line 80">
                <a:extLst>
                  <a:ext uri="{FF2B5EF4-FFF2-40B4-BE49-F238E27FC236}">
                    <a16:creationId xmlns:a16="http://schemas.microsoft.com/office/drawing/2014/main" id="{8B9A911D-24C2-4C3A-9D3B-4753C339C8FA}"/>
                  </a:ext>
                </a:extLst>
              </p:cNvPr>
              <p:cNvSpPr>
                <a:spLocks noChangeShapeType="1"/>
              </p:cNvSpPr>
              <p:nvPr userDrawn="1"/>
            </p:nvSpPr>
            <p:spPr bwMode="auto">
              <a:xfrm>
                <a:off x="7271931"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70" name="Line 81">
                <a:extLst>
                  <a:ext uri="{FF2B5EF4-FFF2-40B4-BE49-F238E27FC236}">
                    <a16:creationId xmlns:a16="http://schemas.microsoft.com/office/drawing/2014/main" id="{EA85A6BB-33C3-4AFD-AC9D-203F9FFB5949}"/>
                  </a:ext>
                </a:extLst>
              </p:cNvPr>
              <p:cNvSpPr>
                <a:spLocks noChangeShapeType="1"/>
              </p:cNvSpPr>
              <p:nvPr userDrawn="1"/>
            </p:nvSpPr>
            <p:spPr bwMode="auto">
              <a:xfrm>
                <a:off x="741592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71" name="Line 82">
                <a:extLst>
                  <a:ext uri="{FF2B5EF4-FFF2-40B4-BE49-F238E27FC236}">
                    <a16:creationId xmlns:a16="http://schemas.microsoft.com/office/drawing/2014/main" id="{19E50750-9F84-48C5-AEC8-1D29E7AFECCB}"/>
                  </a:ext>
                </a:extLst>
              </p:cNvPr>
              <p:cNvSpPr>
                <a:spLocks noChangeShapeType="1"/>
              </p:cNvSpPr>
              <p:nvPr userDrawn="1"/>
            </p:nvSpPr>
            <p:spPr bwMode="auto">
              <a:xfrm>
                <a:off x="755991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72" name="Line 83">
                <a:extLst>
                  <a:ext uri="{FF2B5EF4-FFF2-40B4-BE49-F238E27FC236}">
                    <a16:creationId xmlns:a16="http://schemas.microsoft.com/office/drawing/2014/main" id="{903E5069-63FB-4302-9479-8881D694109F}"/>
                  </a:ext>
                </a:extLst>
              </p:cNvPr>
              <p:cNvSpPr>
                <a:spLocks noChangeShapeType="1"/>
              </p:cNvSpPr>
              <p:nvPr userDrawn="1"/>
            </p:nvSpPr>
            <p:spPr bwMode="auto">
              <a:xfrm>
                <a:off x="770390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73" name="Line 84">
                <a:extLst>
                  <a:ext uri="{FF2B5EF4-FFF2-40B4-BE49-F238E27FC236}">
                    <a16:creationId xmlns:a16="http://schemas.microsoft.com/office/drawing/2014/main" id="{139CC5DA-BD48-489C-B464-563C241A3BA5}"/>
                  </a:ext>
                </a:extLst>
              </p:cNvPr>
              <p:cNvSpPr>
                <a:spLocks noChangeShapeType="1"/>
              </p:cNvSpPr>
              <p:nvPr userDrawn="1"/>
            </p:nvSpPr>
            <p:spPr bwMode="auto">
              <a:xfrm>
                <a:off x="784789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74" name="Line 85">
                <a:extLst>
                  <a:ext uri="{FF2B5EF4-FFF2-40B4-BE49-F238E27FC236}">
                    <a16:creationId xmlns:a16="http://schemas.microsoft.com/office/drawing/2014/main" id="{E4E7648E-3908-44E2-B647-6CC9C84F69A0}"/>
                  </a:ext>
                </a:extLst>
              </p:cNvPr>
              <p:cNvSpPr>
                <a:spLocks noChangeShapeType="1"/>
              </p:cNvSpPr>
              <p:nvPr userDrawn="1"/>
            </p:nvSpPr>
            <p:spPr bwMode="auto">
              <a:xfrm>
                <a:off x="799188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75" name="Line 86">
                <a:extLst>
                  <a:ext uri="{FF2B5EF4-FFF2-40B4-BE49-F238E27FC236}">
                    <a16:creationId xmlns:a16="http://schemas.microsoft.com/office/drawing/2014/main" id="{21DF561F-A1E0-42DB-AC79-430B878E1EE5}"/>
                  </a:ext>
                </a:extLst>
              </p:cNvPr>
              <p:cNvSpPr>
                <a:spLocks noChangeShapeType="1"/>
              </p:cNvSpPr>
              <p:nvPr userDrawn="1"/>
            </p:nvSpPr>
            <p:spPr bwMode="auto">
              <a:xfrm>
                <a:off x="813587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76" name="Line 87">
                <a:extLst>
                  <a:ext uri="{FF2B5EF4-FFF2-40B4-BE49-F238E27FC236}">
                    <a16:creationId xmlns:a16="http://schemas.microsoft.com/office/drawing/2014/main" id="{DF80195F-4DE8-4B2E-85C5-667685F28B07}"/>
                  </a:ext>
                </a:extLst>
              </p:cNvPr>
              <p:cNvSpPr>
                <a:spLocks noChangeShapeType="1"/>
              </p:cNvSpPr>
              <p:nvPr userDrawn="1"/>
            </p:nvSpPr>
            <p:spPr bwMode="auto">
              <a:xfrm>
                <a:off x="827986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77" name="Line 88">
                <a:extLst>
                  <a:ext uri="{FF2B5EF4-FFF2-40B4-BE49-F238E27FC236}">
                    <a16:creationId xmlns:a16="http://schemas.microsoft.com/office/drawing/2014/main" id="{950156CB-EC38-4330-ACB4-071530299217}"/>
                  </a:ext>
                </a:extLst>
              </p:cNvPr>
              <p:cNvSpPr>
                <a:spLocks noChangeShapeType="1"/>
              </p:cNvSpPr>
              <p:nvPr userDrawn="1"/>
            </p:nvSpPr>
            <p:spPr bwMode="auto">
              <a:xfrm>
                <a:off x="842385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78" name="Line 89">
                <a:extLst>
                  <a:ext uri="{FF2B5EF4-FFF2-40B4-BE49-F238E27FC236}">
                    <a16:creationId xmlns:a16="http://schemas.microsoft.com/office/drawing/2014/main" id="{23CF9568-C7E2-46DF-ACAE-A058B1248098}"/>
                  </a:ext>
                </a:extLst>
              </p:cNvPr>
              <p:cNvSpPr>
                <a:spLocks noChangeShapeType="1"/>
              </p:cNvSpPr>
              <p:nvPr userDrawn="1"/>
            </p:nvSpPr>
            <p:spPr bwMode="auto">
              <a:xfrm>
                <a:off x="856785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79" name="Line 90">
                <a:extLst>
                  <a:ext uri="{FF2B5EF4-FFF2-40B4-BE49-F238E27FC236}">
                    <a16:creationId xmlns:a16="http://schemas.microsoft.com/office/drawing/2014/main" id="{13166C5E-416D-469C-AA8A-B8D07B219571}"/>
                  </a:ext>
                </a:extLst>
              </p:cNvPr>
              <p:cNvSpPr>
                <a:spLocks noChangeShapeType="1"/>
              </p:cNvSpPr>
              <p:nvPr userDrawn="1"/>
            </p:nvSpPr>
            <p:spPr bwMode="auto">
              <a:xfrm>
                <a:off x="8711841"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80" name="Line 91">
                <a:extLst>
                  <a:ext uri="{FF2B5EF4-FFF2-40B4-BE49-F238E27FC236}">
                    <a16:creationId xmlns:a16="http://schemas.microsoft.com/office/drawing/2014/main" id="{9DAE61BC-BEBA-48C7-BC41-8DE2F005912E}"/>
                  </a:ext>
                </a:extLst>
              </p:cNvPr>
              <p:cNvSpPr>
                <a:spLocks noChangeShapeType="1"/>
              </p:cNvSpPr>
              <p:nvPr userDrawn="1"/>
            </p:nvSpPr>
            <p:spPr bwMode="auto">
              <a:xfrm>
                <a:off x="885583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81" name="Line 92">
                <a:extLst>
                  <a:ext uri="{FF2B5EF4-FFF2-40B4-BE49-F238E27FC236}">
                    <a16:creationId xmlns:a16="http://schemas.microsoft.com/office/drawing/2014/main" id="{0D115BF0-C553-4D94-ADCF-978740C1478D}"/>
                  </a:ext>
                </a:extLst>
              </p:cNvPr>
              <p:cNvSpPr>
                <a:spLocks noChangeShapeType="1"/>
              </p:cNvSpPr>
              <p:nvPr userDrawn="1"/>
            </p:nvSpPr>
            <p:spPr bwMode="auto">
              <a:xfrm>
                <a:off x="899982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82" name="Line 93">
                <a:extLst>
                  <a:ext uri="{FF2B5EF4-FFF2-40B4-BE49-F238E27FC236}">
                    <a16:creationId xmlns:a16="http://schemas.microsoft.com/office/drawing/2014/main" id="{3CF81141-7FF1-4862-BF52-DBAB1E11CD6C}"/>
                  </a:ext>
                </a:extLst>
              </p:cNvPr>
              <p:cNvSpPr>
                <a:spLocks noChangeShapeType="1"/>
              </p:cNvSpPr>
              <p:nvPr userDrawn="1"/>
            </p:nvSpPr>
            <p:spPr bwMode="auto">
              <a:xfrm>
                <a:off x="914381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83" name="Line 94">
                <a:extLst>
                  <a:ext uri="{FF2B5EF4-FFF2-40B4-BE49-F238E27FC236}">
                    <a16:creationId xmlns:a16="http://schemas.microsoft.com/office/drawing/2014/main" id="{825A71A9-F3FF-4722-A5F3-BE4C67CB25D2}"/>
                  </a:ext>
                </a:extLst>
              </p:cNvPr>
              <p:cNvSpPr>
                <a:spLocks noChangeShapeType="1"/>
              </p:cNvSpPr>
              <p:nvPr userDrawn="1"/>
            </p:nvSpPr>
            <p:spPr bwMode="auto">
              <a:xfrm>
                <a:off x="928780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84" name="Line 95">
                <a:extLst>
                  <a:ext uri="{FF2B5EF4-FFF2-40B4-BE49-F238E27FC236}">
                    <a16:creationId xmlns:a16="http://schemas.microsoft.com/office/drawing/2014/main" id="{73D58FDC-2752-4C5C-903A-E83E7C0BDB7F}"/>
                  </a:ext>
                </a:extLst>
              </p:cNvPr>
              <p:cNvSpPr>
                <a:spLocks noChangeShapeType="1"/>
              </p:cNvSpPr>
              <p:nvPr userDrawn="1"/>
            </p:nvSpPr>
            <p:spPr bwMode="auto">
              <a:xfrm>
                <a:off x="943179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85" name="Line 96">
                <a:extLst>
                  <a:ext uri="{FF2B5EF4-FFF2-40B4-BE49-F238E27FC236}">
                    <a16:creationId xmlns:a16="http://schemas.microsoft.com/office/drawing/2014/main" id="{1D9077B5-BA29-48A1-9E99-E6BC1338C0EB}"/>
                  </a:ext>
                </a:extLst>
              </p:cNvPr>
              <p:cNvSpPr>
                <a:spLocks noChangeShapeType="1"/>
              </p:cNvSpPr>
              <p:nvPr userDrawn="1"/>
            </p:nvSpPr>
            <p:spPr bwMode="auto">
              <a:xfrm>
                <a:off x="957578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86" name="Line 97">
                <a:extLst>
                  <a:ext uri="{FF2B5EF4-FFF2-40B4-BE49-F238E27FC236}">
                    <a16:creationId xmlns:a16="http://schemas.microsoft.com/office/drawing/2014/main" id="{04D00D3D-AD1E-46F3-BBC1-6D706FD2E638}"/>
                  </a:ext>
                </a:extLst>
              </p:cNvPr>
              <p:cNvSpPr>
                <a:spLocks noChangeShapeType="1"/>
              </p:cNvSpPr>
              <p:nvPr userDrawn="1"/>
            </p:nvSpPr>
            <p:spPr bwMode="auto">
              <a:xfrm>
                <a:off x="971977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dirty="0"/>
              </a:p>
            </p:txBody>
          </p:sp>
          <p:sp>
            <p:nvSpPr>
              <p:cNvPr id="187" name="Line 98">
                <a:extLst>
                  <a:ext uri="{FF2B5EF4-FFF2-40B4-BE49-F238E27FC236}">
                    <a16:creationId xmlns:a16="http://schemas.microsoft.com/office/drawing/2014/main" id="{8B8C72C2-09DA-4E85-A6CF-0D49F6F062A2}"/>
                  </a:ext>
                </a:extLst>
              </p:cNvPr>
              <p:cNvSpPr>
                <a:spLocks noChangeShapeType="1"/>
              </p:cNvSpPr>
              <p:nvPr userDrawn="1"/>
            </p:nvSpPr>
            <p:spPr bwMode="auto">
              <a:xfrm>
                <a:off x="986376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88" name="Line 99">
                <a:extLst>
                  <a:ext uri="{FF2B5EF4-FFF2-40B4-BE49-F238E27FC236}">
                    <a16:creationId xmlns:a16="http://schemas.microsoft.com/office/drawing/2014/main" id="{023FB8CA-9249-41B9-B79D-E7047A11CDE3}"/>
                  </a:ext>
                </a:extLst>
              </p:cNvPr>
              <p:cNvSpPr>
                <a:spLocks noChangeShapeType="1"/>
              </p:cNvSpPr>
              <p:nvPr userDrawn="1"/>
            </p:nvSpPr>
            <p:spPr bwMode="auto">
              <a:xfrm>
                <a:off x="136830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89" name="Line 100">
                <a:extLst>
                  <a:ext uri="{FF2B5EF4-FFF2-40B4-BE49-F238E27FC236}">
                    <a16:creationId xmlns:a16="http://schemas.microsoft.com/office/drawing/2014/main" id="{5E2EE7B6-A266-41AD-AF8B-85E680009A9C}"/>
                  </a:ext>
                </a:extLst>
              </p:cNvPr>
              <p:cNvSpPr>
                <a:spLocks noChangeShapeType="1"/>
              </p:cNvSpPr>
              <p:nvPr userDrawn="1"/>
            </p:nvSpPr>
            <p:spPr bwMode="auto">
              <a:xfrm>
                <a:off x="1000776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90" name="Line 103">
                <a:extLst>
                  <a:ext uri="{FF2B5EF4-FFF2-40B4-BE49-F238E27FC236}">
                    <a16:creationId xmlns:a16="http://schemas.microsoft.com/office/drawing/2014/main" id="{9106F1FC-96C8-4F51-8C03-CC29366E653F}"/>
                  </a:ext>
                </a:extLst>
              </p:cNvPr>
              <p:cNvSpPr>
                <a:spLocks noChangeShapeType="1"/>
              </p:cNvSpPr>
              <p:nvPr userDrawn="1"/>
            </p:nvSpPr>
            <p:spPr bwMode="auto">
              <a:xfrm>
                <a:off x="5688030" y="863222"/>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91" name="Line 99">
                <a:extLst>
                  <a:ext uri="{FF2B5EF4-FFF2-40B4-BE49-F238E27FC236}">
                    <a16:creationId xmlns:a16="http://schemas.microsoft.com/office/drawing/2014/main" id="{0A31AAB5-D66C-48CA-B6DE-775F077AF4F9}"/>
                  </a:ext>
                </a:extLst>
              </p:cNvPr>
              <p:cNvSpPr>
                <a:spLocks noChangeShapeType="1"/>
              </p:cNvSpPr>
              <p:nvPr userDrawn="1"/>
            </p:nvSpPr>
            <p:spPr bwMode="auto">
              <a:xfrm>
                <a:off x="1224309"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92" name="Line 99">
                <a:extLst>
                  <a:ext uri="{FF2B5EF4-FFF2-40B4-BE49-F238E27FC236}">
                    <a16:creationId xmlns:a16="http://schemas.microsoft.com/office/drawing/2014/main" id="{F3BFD4DC-EBB1-4BA3-9B97-E79C17C2DB21}"/>
                  </a:ext>
                </a:extLst>
              </p:cNvPr>
              <p:cNvSpPr>
                <a:spLocks noChangeShapeType="1"/>
              </p:cNvSpPr>
              <p:nvPr userDrawn="1"/>
            </p:nvSpPr>
            <p:spPr bwMode="auto">
              <a:xfrm>
                <a:off x="1080318"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93" name="Line 100">
                <a:extLst>
                  <a:ext uri="{FF2B5EF4-FFF2-40B4-BE49-F238E27FC236}">
                    <a16:creationId xmlns:a16="http://schemas.microsoft.com/office/drawing/2014/main" id="{C33333CF-1ABF-468B-BF92-F74F0290A88F}"/>
                  </a:ext>
                </a:extLst>
              </p:cNvPr>
              <p:cNvSpPr>
                <a:spLocks noChangeShapeType="1"/>
              </p:cNvSpPr>
              <p:nvPr userDrawn="1"/>
            </p:nvSpPr>
            <p:spPr bwMode="auto">
              <a:xfrm>
                <a:off x="10151762"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94" name="Line 99">
                <a:extLst>
                  <a:ext uri="{FF2B5EF4-FFF2-40B4-BE49-F238E27FC236}">
                    <a16:creationId xmlns:a16="http://schemas.microsoft.com/office/drawing/2014/main" id="{CBBA0E37-1032-4E8A-9FC3-A2763C41E447}"/>
                  </a:ext>
                </a:extLst>
              </p:cNvPr>
              <p:cNvSpPr>
                <a:spLocks noChangeShapeType="1"/>
              </p:cNvSpPr>
              <p:nvPr userDrawn="1"/>
            </p:nvSpPr>
            <p:spPr bwMode="auto">
              <a:xfrm>
                <a:off x="504354"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95" name="Line 99">
                <a:extLst>
                  <a:ext uri="{FF2B5EF4-FFF2-40B4-BE49-F238E27FC236}">
                    <a16:creationId xmlns:a16="http://schemas.microsoft.com/office/drawing/2014/main" id="{7913FFE3-4271-4AB8-AC51-28B477A79C77}"/>
                  </a:ext>
                </a:extLst>
              </p:cNvPr>
              <p:cNvSpPr>
                <a:spLocks noChangeShapeType="1"/>
              </p:cNvSpPr>
              <p:nvPr userDrawn="1"/>
            </p:nvSpPr>
            <p:spPr bwMode="auto">
              <a:xfrm>
                <a:off x="360363"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96" name="Line 99">
                <a:extLst>
                  <a:ext uri="{FF2B5EF4-FFF2-40B4-BE49-F238E27FC236}">
                    <a16:creationId xmlns:a16="http://schemas.microsoft.com/office/drawing/2014/main" id="{0B160B74-EA72-4E5F-9B88-FB26B1AB118E}"/>
                  </a:ext>
                </a:extLst>
              </p:cNvPr>
              <p:cNvSpPr>
                <a:spLocks noChangeShapeType="1"/>
              </p:cNvSpPr>
              <p:nvPr userDrawn="1"/>
            </p:nvSpPr>
            <p:spPr bwMode="auto">
              <a:xfrm>
                <a:off x="792336"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97" name="Line 99">
                <a:extLst>
                  <a:ext uri="{FF2B5EF4-FFF2-40B4-BE49-F238E27FC236}">
                    <a16:creationId xmlns:a16="http://schemas.microsoft.com/office/drawing/2014/main" id="{267B3B24-A0FB-459F-8A45-2BA720ADF5B1}"/>
                  </a:ext>
                </a:extLst>
              </p:cNvPr>
              <p:cNvSpPr>
                <a:spLocks noChangeShapeType="1"/>
              </p:cNvSpPr>
              <p:nvPr userDrawn="1"/>
            </p:nvSpPr>
            <p:spPr bwMode="auto">
              <a:xfrm>
                <a:off x="648345"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98" name="Line 99">
                <a:extLst>
                  <a:ext uri="{FF2B5EF4-FFF2-40B4-BE49-F238E27FC236}">
                    <a16:creationId xmlns:a16="http://schemas.microsoft.com/office/drawing/2014/main" id="{3A44C382-B68E-4435-8B76-841D87F9A5F1}"/>
                  </a:ext>
                </a:extLst>
              </p:cNvPr>
              <p:cNvSpPr>
                <a:spLocks noChangeShapeType="1"/>
              </p:cNvSpPr>
              <p:nvPr userDrawn="1"/>
            </p:nvSpPr>
            <p:spPr bwMode="auto">
              <a:xfrm>
                <a:off x="936327"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sp>
            <p:nvSpPr>
              <p:cNvPr id="199" name="Line 100">
                <a:extLst>
                  <a:ext uri="{FF2B5EF4-FFF2-40B4-BE49-F238E27FC236}">
                    <a16:creationId xmlns:a16="http://schemas.microsoft.com/office/drawing/2014/main" id="{12040A76-F4FC-45AE-AC38-6DAE9DCFF0E3}"/>
                  </a:ext>
                </a:extLst>
              </p:cNvPr>
              <p:cNvSpPr>
                <a:spLocks noChangeShapeType="1"/>
              </p:cNvSpPr>
              <p:nvPr userDrawn="1"/>
            </p:nvSpPr>
            <p:spPr bwMode="auto">
              <a:xfrm>
                <a:off x="10296200" y="863221"/>
                <a:ext cx="0" cy="6337678"/>
              </a:xfrm>
              <a:prstGeom prst="line">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33"/>
              </a:p>
            </p:txBody>
          </p:sp>
        </p:grpSp>
      </p:grpSp>
    </p:spTree>
    <p:extLst>
      <p:ext uri="{BB962C8B-B14F-4D97-AF65-F5344CB8AC3E}">
        <p14:creationId xmlns:p14="http://schemas.microsoft.com/office/powerpoint/2010/main" val="1710871029"/>
      </p:ext>
    </p:extLst>
  </p:cSld>
  <p:clrMap bg1="lt1" tx1="dk1" bg2="lt2" tx2="dk2" accent1="accent1" accent2="accent2" accent3="accent3" accent4="accent4" accent5="accent5" accent6="accent6" hlink="hlink" folHlink="folHlink"/>
  <p:sldLayoutIdLst>
    <p:sldLayoutId id="2147484844" r:id="rId1"/>
    <p:sldLayoutId id="2147484845" r:id="rId2"/>
    <p:sldLayoutId id="2147484846" r:id="rId3"/>
    <p:sldLayoutId id="2147484847" r:id="rId4"/>
    <p:sldLayoutId id="2147484848" r:id="rId5"/>
    <p:sldLayoutId id="2147484849" r:id="rId6"/>
    <p:sldLayoutId id="2147484850" r:id="rId7"/>
    <p:sldLayoutId id="2147484851" r:id="rId8"/>
    <p:sldLayoutId id="2147484852" r:id="rId9"/>
  </p:sldLayoutIdLst>
  <p:hf sldNum="0" hdr="0" ftr="0" dt="0"/>
  <p:txStyles>
    <p:titleStyle>
      <a:lvl1pPr algn="l" defTabSz="914406"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2" indent="-228602" algn="l" defTabSz="914406"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4" indent="-228602" algn="l" defTabSz="914406"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8" indent="-228602" algn="l" defTabSz="914406"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10" indent="-228602" algn="l" defTabSz="914406"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13" indent="-228602" algn="l" defTabSz="914406"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17" indent="-228602" algn="l" defTabSz="914406"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19" indent="-228602" algn="l" defTabSz="914406"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23" indent="-228602" algn="l" defTabSz="914406"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25" indent="-228602" algn="l" defTabSz="914406"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6" rtl="0" eaLnBrk="1" latinLnBrk="0" hangingPunct="1">
        <a:defRPr kumimoji="1" sz="1800" kern="1200">
          <a:solidFill>
            <a:schemeClr val="tx1"/>
          </a:solidFill>
          <a:latin typeface="+mn-lt"/>
          <a:ea typeface="+mn-ea"/>
          <a:cs typeface="+mn-cs"/>
        </a:defRPr>
      </a:lvl1pPr>
      <a:lvl2pPr marL="457203" algn="l" defTabSz="914406" rtl="0" eaLnBrk="1" latinLnBrk="0" hangingPunct="1">
        <a:defRPr kumimoji="1" sz="1800" kern="1200">
          <a:solidFill>
            <a:schemeClr val="tx1"/>
          </a:solidFill>
          <a:latin typeface="+mn-lt"/>
          <a:ea typeface="+mn-ea"/>
          <a:cs typeface="+mn-cs"/>
        </a:defRPr>
      </a:lvl2pPr>
      <a:lvl3pPr marL="914406" algn="l" defTabSz="914406" rtl="0" eaLnBrk="1" latinLnBrk="0" hangingPunct="1">
        <a:defRPr kumimoji="1" sz="1800" kern="1200">
          <a:solidFill>
            <a:schemeClr val="tx1"/>
          </a:solidFill>
          <a:latin typeface="+mn-lt"/>
          <a:ea typeface="+mn-ea"/>
          <a:cs typeface="+mn-cs"/>
        </a:defRPr>
      </a:lvl3pPr>
      <a:lvl4pPr marL="1371609" algn="l" defTabSz="914406" rtl="0" eaLnBrk="1" latinLnBrk="0" hangingPunct="1">
        <a:defRPr kumimoji="1" sz="1800" kern="1200">
          <a:solidFill>
            <a:schemeClr val="tx1"/>
          </a:solidFill>
          <a:latin typeface="+mn-lt"/>
          <a:ea typeface="+mn-ea"/>
          <a:cs typeface="+mn-cs"/>
        </a:defRPr>
      </a:lvl4pPr>
      <a:lvl5pPr marL="1828812" algn="l" defTabSz="914406" rtl="0" eaLnBrk="1" latinLnBrk="0" hangingPunct="1">
        <a:defRPr kumimoji="1" sz="1800" kern="1200">
          <a:solidFill>
            <a:schemeClr val="tx1"/>
          </a:solidFill>
          <a:latin typeface="+mn-lt"/>
          <a:ea typeface="+mn-ea"/>
          <a:cs typeface="+mn-cs"/>
        </a:defRPr>
      </a:lvl5pPr>
      <a:lvl6pPr marL="2286015" algn="l" defTabSz="914406" rtl="0" eaLnBrk="1" latinLnBrk="0" hangingPunct="1">
        <a:defRPr kumimoji="1" sz="1800" kern="1200">
          <a:solidFill>
            <a:schemeClr val="tx1"/>
          </a:solidFill>
          <a:latin typeface="+mn-lt"/>
          <a:ea typeface="+mn-ea"/>
          <a:cs typeface="+mn-cs"/>
        </a:defRPr>
      </a:lvl6pPr>
      <a:lvl7pPr marL="2743218" algn="l" defTabSz="914406" rtl="0" eaLnBrk="1" latinLnBrk="0" hangingPunct="1">
        <a:defRPr kumimoji="1" sz="1800" kern="1200">
          <a:solidFill>
            <a:schemeClr val="tx1"/>
          </a:solidFill>
          <a:latin typeface="+mn-lt"/>
          <a:ea typeface="+mn-ea"/>
          <a:cs typeface="+mn-cs"/>
        </a:defRPr>
      </a:lvl7pPr>
      <a:lvl8pPr marL="3200421" algn="l" defTabSz="914406" rtl="0" eaLnBrk="1" latinLnBrk="0" hangingPunct="1">
        <a:defRPr kumimoji="1" sz="1800" kern="1200">
          <a:solidFill>
            <a:schemeClr val="tx1"/>
          </a:solidFill>
          <a:latin typeface="+mn-lt"/>
          <a:ea typeface="+mn-ea"/>
          <a:cs typeface="+mn-cs"/>
        </a:defRPr>
      </a:lvl8pPr>
      <a:lvl9pPr marL="3657624" algn="l" defTabSz="914406"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367">
          <p15:clr>
            <a:srgbClr val="F26B43"/>
          </p15:clr>
        </p15:guide>
        <p15:guide id="2" orient="horz" pos="2630">
          <p15:clr>
            <a:srgbClr val="F26B43"/>
          </p15:clr>
        </p15:guide>
        <p15:guide id="3" orient="horz" pos="544">
          <p15:clr>
            <a:srgbClr val="F26B43"/>
          </p15:clr>
        </p15:guide>
        <p15:guide id="4" pos="238">
          <p15:clr>
            <a:srgbClr val="F26B43"/>
          </p15:clr>
        </p15:guide>
        <p15:guide id="5" pos="6497">
          <p15:clr>
            <a:srgbClr val="F26B43"/>
          </p15:clr>
        </p15:guide>
        <p15:guide id="6" orient="horz" pos="4536">
          <p15:clr>
            <a:srgbClr val="F26B43"/>
          </p15:clr>
        </p15:guide>
        <p15:guide id="7" orient="horz" pos="226">
          <p15:clr>
            <a:srgbClr val="F26B43"/>
          </p15:clr>
        </p15:guide>
        <p15:guide id="8" orient="horz" pos="72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29A671-5F79-4B54-A567-F90148919A9F}" type="datetimeFigureOut">
              <a:rPr kumimoji="1" lang="ja-JP" altLang="en-US" smtClean="0"/>
              <a:t>2023/2/7</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C67000-C1CF-473B-A1CF-82FF12FE5186}" type="slidenum">
              <a:rPr kumimoji="1" lang="ja-JP" altLang="en-US" smtClean="0"/>
              <a:t>‹#›</a:t>
            </a:fld>
            <a:endParaRPr kumimoji="1" lang="ja-JP" altLang="en-US"/>
          </a:p>
        </p:txBody>
      </p:sp>
    </p:spTree>
    <p:extLst>
      <p:ext uri="{BB962C8B-B14F-4D97-AF65-F5344CB8AC3E}">
        <p14:creationId xmlns:p14="http://schemas.microsoft.com/office/powerpoint/2010/main" val="2489081046"/>
      </p:ext>
    </p:extLst>
  </p:cSld>
  <p:clrMap bg1="lt1" tx1="dk1" bg2="lt2" tx2="dk2" accent1="accent1" accent2="accent2" accent3="accent3" accent4="accent4" accent5="accent5" accent6="accent6" hlink="hlink" folHlink="folHlink"/>
  <p:sldLayoutIdLst>
    <p:sldLayoutId id="2147484955" r:id="rId1"/>
    <p:sldLayoutId id="2147484956" r:id="rId2"/>
    <p:sldLayoutId id="2147484957" r:id="rId3"/>
    <p:sldLayoutId id="2147484958" r:id="rId4"/>
    <p:sldLayoutId id="2147484959" r:id="rId5"/>
    <p:sldLayoutId id="2147484960" r:id="rId6"/>
    <p:sldLayoutId id="2147484961" r:id="rId7"/>
    <p:sldLayoutId id="2147484962" r:id="rId8"/>
    <p:sldLayoutId id="2147484963" r:id="rId9"/>
    <p:sldLayoutId id="2147484964" r:id="rId10"/>
    <p:sldLayoutId id="2147484965"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2">
            <a:extLst>
              <a:ext uri="{FF2B5EF4-FFF2-40B4-BE49-F238E27FC236}">
                <a16:creationId xmlns:a16="http://schemas.microsoft.com/office/drawing/2014/main" id="{EC7A784B-4EFD-1716-3C34-A84DA36BA0AA}"/>
              </a:ext>
            </a:extLst>
          </p:cNvPr>
          <p:cNvSpPr>
            <a:spLocks noChangeArrowheads="1"/>
          </p:cNvSpPr>
          <p:nvPr/>
        </p:nvSpPr>
        <p:spPr bwMode="auto">
          <a:xfrm>
            <a:off x="0" y="30777"/>
            <a:ext cx="9906000" cy="276999"/>
          </a:xfrm>
          <a:prstGeom prst="rect">
            <a:avLst/>
          </a:prstGeom>
          <a:solidFill>
            <a:srgbClr val="0070C0"/>
          </a:solid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ts val="600"/>
              </a:spcBef>
              <a:spcAft>
                <a:spcPct val="0"/>
              </a:spcAft>
              <a:buClrTx/>
              <a:buSzTx/>
              <a:buFontTx/>
              <a:buNone/>
              <a:tabLst/>
              <a:defRPr/>
            </a:pPr>
            <a:r>
              <a:rPr kumimoji="0"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Times New Roman" panose="02020603050405020304" pitchFamily="18" charset="0"/>
              </a:rPr>
              <a:t>特定免許状失効者等管理システム　初期ユーザー登録の流れ</a:t>
            </a:r>
            <a:endParaRPr kumimoji="0" lang="ja-JP" altLang="ja-JP" sz="105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
        <p:nvSpPr>
          <p:cNvPr id="5" name="テキスト ボックス 4">
            <a:extLst>
              <a:ext uri="{FF2B5EF4-FFF2-40B4-BE49-F238E27FC236}">
                <a16:creationId xmlns:a16="http://schemas.microsoft.com/office/drawing/2014/main" id="{002142F2-0EC3-155F-0F18-BD4BC7C86A73}"/>
              </a:ext>
            </a:extLst>
          </p:cNvPr>
          <p:cNvSpPr txBox="1"/>
          <p:nvPr/>
        </p:nvSpPr>
        <p:spPr>
          <a:xfrm>
            <a:off x="366616" y="421610"/>
            <a:ext cx="9172766" cy="2023806"/>
          </a:xfrm>
          <a:prstGeom prst="rect">
            <a:avLst/>
          </a:prstGeom>
          <a:noFill/>
          <a:ln>
            <a:solidFill>
              <a:schemeClr val="accent1">
                <a:lumMod val="75000"/>
              </a:schemeClr>
            </a:solidFill>
          </a:ln>
        </p:spPr>
        <p:txBody>
          <a:bodyPr wrap="square" tIns="108000" bIns="36000" rtlCol="0">
            <a:spAutoFit/>
          </a:bodyPr>
          <a:lstStyle/>
          <a:p>
            <a:pPr marL="182563" marR="0" lvl="0" indent="-182563" algn="l" defTabSz="457200" rtl="0" eaLnBrk="1" fontAlgn="auto" latinLnBrk="0" hangingPunct="1">
              <a:lnSpc>
                <a:spcPct val="125000"/>
              </a:lnSpc>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　教員性暴力等防止法</a:t>
            </a:r>
            <a:r>
              <a:rPr kumimoji="1" lang="en-US" altLang="ja-JP" sz="900" b="0" i="0" u="none" strike="noStrike" kern="1200" cap="none" spc="0" normalizeH="0" baseline="-25000" noProof="0" dirty="0">
                <a:ln>
                  <a:noFill/>
                </a:ln>
                <a:solidFill>
                  <a:prstClr val="black"/>
                </a:solidFill>
                <a:effectLst/>
                <a:uLnTx/>
                <a:uFillTx/>
                <a:latin typeface="メイリオ" panose="020B0604030504040204" pitchFamily="50" charset="-128"/>
                <a:ea typeface="メイリオ" panose="020B0604030504040204" pitchFamily="50" charset="-128"/>
              </a:rPr>
              <a:t>※</a:t>
            </a:r>
            <a:r>
              <a:rPr kumimoji="1" lang="ja-JP" altLang="en-US" sz="900" b="0" i="0" u="none" strike="noStrike" kern="1200" cap="none" spc="0" normalizeH="0" baseline="-25000" noProof="0" dirty="0">
                <a:ln>
                  <a:noFill/>
                </a:ln>
                <a:solidFill>
                  <a:prstClr val="black"/>
                </a:solidFill>
                <a:effectLst/>
                <a:uLnTx/>
                <a:uFillTx/>
                <a:latin typeface="メイリオ" panose="020B0604030504040204" pitchFamily="50" charset="-128"/>
                <a:ea typeface="メイリオ" panose="020B0604030504040204" pitchFamily="50" charset="-128"/>
              </a:rPr>
              <a:t>１</a:t>
            </a: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第７条第１項に基づき、学校</a:t>
            </a:r>
            <a:r>
              <a:rPr kumimoji="1" lang="en-US" altLang="ja-JP" sz="900" b="0" i="0" u="none" strike="noStrike" kern="1200" cap="none" spc="0" normalizeH="0" baseline="-25000" noProof="0" dirty="0">
                <a:ln>
                  <a:noFill/>
                </a:ln>
                <a:solidFill>
                  <a:prstClr val="black"/>
                </a:solidFill>
                <a:effectLst/>
                <a:uLnTx/>
                <a:uFillTx/>
                <a:latin typeface="メイリオ" panose="020B0604030504040204" pitchFamily="50" charset="-128"/>
                <a:ea typeface="メイリオ" panose="020B0604030504040204" pitchFamily="50" charset="-128"/>
              </a:rPr>
              <a:t>※</a:t>
            </a:r>
            <a:r>
              <a:rPr kumimoji="1" lang="ja-JP" altLang="en-US" sz="900" b="0" i="0" u="none" strike="noStrike" kern="1200" cap="none" spc="0" normalizeH="0" baseline="-25000" noProof="0" dirty="0">
                <a:ln>
                  <a:noFill/>
                </a:ln>
                <a:solidFill>
                  <a:prstClr val="black"/>
                </a:solidFill>
                <a:effectLst/>
                <a:uLnTx/>
                <a:uFillTx/>
                <a:latin typeface="メイリオ" panose="020B0604030504040204" pitchFamily="50" charset="-128"/>
                <a:ea typeface="メイリオ" panose="020B0604030504040204" pitchFamily="50" charset="-128"/>
              </a:rPr>
              <a:t>２</a:t>
            </a: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の教育職員等</a:t>
            </a:r>
            <a:r>
              <a:rPr kumimoji="1" lang="en-US" altLang="ja-JP" sz="900" b="0" i="0" u="none" strike="noStrike" kern="1200" cap="none" spc="0" normalizeH="0" baseline="-25000" noProof="0" dirty="0">
                <a:ln>
                  <a:noFill/>
                </a:ln>
                <a:solidFill>
                  <a:prstClr val="black"/>
                </a:solidFill>
                <a:effectLst/>
                <a:uLnTx/>
                <a:uFillTx/>
                <a:latin typeface="メイリオ" panose="020B0604030504040204" pitchFamily="50" charset="-128"/>
                <a:ea typeface="メイリオ" panose="020B0604030504040204" pitchFamily="50" charset="-128"/>
              </a:rPr>
              <a:t>※</a:t>
            </a:r>
            <a:r>
              <a:rPr kumimoji="1" lang="ja-JP" altLang="en-US" sz="900" b="0" i="0" u="none" strike="noStrike" kern="1200" cap="none" spc="0" normalizeH="0" baseline="-25000" noProof="0" dirty="0">
                <a:ln>
                  <a:noFill/>
                </a:ln>
                <a:solidFill>
                  <a:prstClr val="black"/>
                </a:solidFill>
                <a:effectLst/>
                <a:uLnTx/>
                <a:uFillTx/>
                <a:latin typeface="メイリオ" panose="020B0604030504040204" pitchFamily="50" charset="-128"/>
                <a:ea typeface="メイリオ" panose="020B0604030504040204" pitchFamily="50" charset="-128"/>
              </a:rPr>
              <a:t>３ </a:t>
            </a: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を任命又は雇用する者（以下「採用権者」という。）は、教育職員等を任命又は雇用するに当たり、</a:t>
            </a:r>
            <a:r>
              <a:rPr kumimoji="1" lang="ja-JP" altLang="en-US" sz="9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特定免許状失効者等管理システム（</a:t>
            </a:r>
            <a:r>
              <a:rPr kumimoji="1" lang="en-US" altLang="ja-JP" sz="9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R5.4</a:t>
            </a:r>
            <a:r>
              <a:rPr kumimoji="1" lang="ja-JP" altLang="en-US" sz="9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稼働予定）の活用が義務付けられており、漏れなくユーザー登録が必要</a:t>
            </a: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a:t>
            </a:r>
            <a:endPar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449263" lvl="1" indent="-168275" defTabSz="457200">
              <a:lnSpc>
                <a:spcPct val="125000"/>
              </a:lnSpc>
              <a:defRPr/>
            </a:pPr>
            <a:r>
              <a:rPr lang="en-US" altLang="ja-JP" sz="700" dirty="0">
                <a:solidFill>
                  <a:prstClr val="black"/>
                </a:solidFill>
                <a:latin typeface="メイリオ" panose="020B0604030504040204" pitchFamily="50" charset="-128"/>
                <a:ea typeface="メイリオ" panose="020B0604030504040204" pitchFamily="50" charset="-128"/>
              </a:rPr>
              <a:t>※</a:t>
            </a:r>
            <a:r>
              <a:rPr lang="ja-JP" altLang="en-US" sz="700" dirty="0">
                <a:solidFill>
                  <a:prstClr val="black"/>
                </a:solidFill>
                <a:latin typeface="メイリオ" panose="020B0604030504040204" pitchFamily="50" charset="-128"/>
                <a:ea typeface="メイリオ" panose="020B0604030504040204" pitchFamily="50" charset="-128"/>
              </a:rPr>
              <a:t>１　教育職員等による児童生徒性暴力等の防止等に関する法律（令和</a:t>
            </a:r>
            <a:r>
              <a:rPr lang="en-US" altLang="ja-JP" sz="700" dirty="0">
                <a:solidFill>
                  <a:prstClr val="black"/>
                </a:solidFill>
                <a:latin typeface="メイリオ" panose="020B0604030504040204" pitchFamily="50" charset="-128"/>
                <a:ea typeface="メイリオ" panose="020B0604030504040204" pitchFamily="50" charset="-128"/>
              </a:rPr>
              <a:t>3</a:t>
            </a:r>
            <a:r>
              <a:rPr lang="ja-JP" altLang="en-US" sz="700" dirty="0">
                <a:solidFill>
                  <a:prstClr val="black"/>
                </a:solidFill>
                <a:latin typeface="メイリオ" panose="020B0604030504040204" pitchFamily="50" charset="-128"/>
                <a:ea typeface="メイリオ" panose="020B0604030504040204" pitchFamily="50" charset="-128"/>
              </a:rPr>
              <a:t>年法律第</a:t>
            </a:r>
            <a:r>
              <a:rPr lang="en-US" altLang="ja-JP" sz="700" dirty="0">
                <a:solidFill>
                  <a:prstClr val="black"/>
                </a:solidFill>
                <a:latin typeface="メイリオ" panose="020B0604030504040204" pitchFamily="50" charset="-128"/>
                <a:ea typeface="メイリオ" panose="020B0604030504040204" pitchFamily="50" charset="-128"/>
              </a:rPr>
              <a:t>57</a:t>
            </a:r>
            <a:r>
              <a:rPr lang="ja-JP" altLang="en-US" sz="700" dirty="0">
                <a:solidFill>
                  <a:prstClr val="black"/>
                </a:solidFill>
                <a:latin typeface="メイリオ" panose="020B0604030504040204" pitchFamily="50" charset="-128"/>
                <a:ea typeface="メイリオ" panose="020B0604030504040204" pitchFamily="50" charset="-128"/>
              </a:rPr>
              <a:t>号）</a:t>
            </a:r>
            <a:endParaRPr lang="en-US" altLang="ja-JP" sz="700" dirty="0">
              <a:solidFill>
                <a:prstClr val="black"/>
              </a:solidFill>
              <a:latin typeface="メイリオ" panose="020B0604030504040204" pitchFamily="50" charset="-128"/>
              <a:ea typeface="メイリオ" panose="020B0604030504040204" pitchFamily="50" charset="-128"/>
            </a:endParaRPr>
          </a:p>
          <a:p>
            <a:pPr marL="449263" lvl="1" indent="-168275" defTabSz="457200">
              <a:lnSpc>
                <a:spcPct val="125000"/>
              </a:lnSpc>
              <a:defRPr/>
            </a:pPr>
            <a:r>
              <a:rPr lang="en-US" altLang="ja-JP" sz="700" dirty="0">
                <a:solidFill>
                  <a:prstClr val="black"/>
                </a:solidFill>
                <a:latin typeface="メイリオ" panose="020B0604030504040204" pitchFamily="50" charset="-128"/>
                <a:ea typeface="メイリオ" panose="020B0604030504040204" pitchFamily="50" charset="-128"/>
              </a:rPr>
              <a:t>※</a:t>
            </a:r>
            <a:r>
              <a:rPr lang="ja-JP" altLang="en-US" sz="700" dirty="0">
                <a:solidFill>
                  <a:prstClr val="black"/>
                </a:solidFill>
                <a:latin typeface="メイリオ" panose="020B0604030504040204" pitchFamily="50" charset="-128"/>
                <a:ea typeface="メイリオ" panose="020B0604030504040204" pitchFamily="50" charset="-128"/>
              </a:rPr>
              <a:t>２　</a:t>
            </a:r>
            <a:r>
              <a:rPr lang="ja-JP" altLang="en-US" sz="700" dirty="0">
                <a:solidFill>
                  <a:srgbClr val="FF0000"/>
                </a:solidFill>
                <a:latin typeface="メイリオ" panose="020B0604030504040204" pitchFamily="50" charset="-128"/>
                <a:ea typeface="メイリオ" panose="020B0604030504040204" pitchFamily="50" charset="-128"/>
              </a:rPr>
              <a:t>「学校」</a:t>
            </a:r>
            <a:r>
              <a:rPr lang="ja-JP" altLang="en-US" sz="700" dirty="0">
                <a:solidFill>
                  <a:prstClr val="black"/>
                </a:solidFill>
                <a:latin typeface="メイリオ" panose="020B0604030504040204" pitchFamily="50" charset="-128"/>
                <a:ea typeface="メイリオ" panose="020B0604030504040204" pitchFamily="50" charset="-128"/>
              </a:rPr>
              <a:t>とは、「学校教育法（昭和</a:t>
            </a:r>
            <a:r>
              <a:rPr lang="en-US" altLang="ja-JP" sz="700" dirty="0">
                <a:solidFill>
                  <a:prstClr val="black"/>
                </a:solidFill>
                <a:latin typeface="メイリオ" panose="020B0604030504040204" pitchFamily="50" charset="-128"/>
                <a:ea typeface="メイリオ" panose="020B0604030504040204" pitchFamily="50" charset="-128"/>
              </a:rPr>
              <a:t>22</a:t>
            </a:r>
            <a:r>
              <a:rPr lang="ja-JP" altLang="en-US" sz="700" dirty="0">
                <a:solidFill>
                  <a:prstClr val="black"/>
                </a:solidFill>
                <a:latin typeface="メイリオ" panose="020B0604030504040204" pitchFamily="50" charset="-128"/>
                <a:ea typeface="メイリオ" panose="020B0604030504040204" pitchFamily="50" charset="-128"/>
              </a:rPr>
              <a:t>年法律第</a:t>
            </a:r>
            <a:r>
              <a:rPr lang="en-US" altLang="ja-JP" sz="700" dirty="0">
                <a:solidFill>
                  <a:prstClr val="black"/>
                </a:solidFill>
                <a:latin typeface="メイリオ" panose="020B0604030504040204" pitchFamily="50" charset="-128"/>
                <a:ea typeface="メイリオ" panose="020B0604030504040204" pitchFamily="50" charset="-128"/>
              </a:rPr>
              <a:t>26</a:t>
            </a:r>
            <a:r>
              <a:rPr lang="ja-JP" altLang="en-US" sz="700" dirty="0">
                <a:solidFill>
                  <a:prstClr val="black"/>
                </a:solidFill>
                <a:latin typeface="メイリオ" panose="020B0604030504040204" pitchFamily="50" charset="-128"/>
                <a:ea typeface="メイリオ" panose="020B0604030504040204" pitchFamily="50" charset="-128"/>
              </a:rPr>
              <a:t>号）」第</a:t>
            </a:r>
            <a:r>
              <a:rPr lang="en-US" altLang="ja-JP" sz="700" dirty="0">
                <a:solidFill>
                  <a:prstClr val="black"/>
                </a:solidFill>
                <a:latin typeface="メイリオ" panose="020B0604030504040204" pitchFamily="50" charset="-128"/>
                <a:ea typeface="メイリオ" panose="020B0604030504040204" pitchFamily="50" charset="-128"/>
              </a:rPr>
              <a:t>1</a:t>
            </a:r>
            <a:r>
              <a:rPr lang="ja-JP" altLang="en-US" sz="700" dirty="0">
                <a:solidFill>
                  <a:prstClr val="black"/>
                </a:solidFill>
                <a:latin typeface="メイリオ" panose="020B0604030504040204" pitchFamily="50" charset="-128"/>
                <a:ea typeface="メイリオ" panose="020B0604030504040204" pitchFamily="50" charset="-128"/>
              </a:rPr>
              <a:t>条に規定する</a:t>
            </a:r>
            <a:r>
              <a:rPr lang="ja-JP" altLang="en-US" sz="700" dirty="0">
                <a:solidFill>
                  <a:srgbClr val="FF0000"/>
                </a:solidFill>
                <a:latin typeface="メイリオ" panose="020B0604030504040204" pitchFamily="50" charset="-128"/>
                <a:ea typeface="メイリオ" panose="020B0604030504040204" pitchFamily="50" charset="-128"/>
              </a:rPr>
              <a:t>幼稚園、小学校、中学校、義務教育学校、高等学校、中等教育学校、特別支援学校</a:t>
            </a:r>
            <a:r>
              <a:rPr lang="ja-JP" altLang="en-US" sz="700" dirty="0">
                <a:solidFill>
                  <a:prstClr val="black"/>
                </a:solidFill>
                <a:latin typeface="メイリオ" panose="020B0604030504040204" pitchFamily="50" charset="-128"/>
                <a:ea typeface="メイリオ" panose="020B0604030504040204" pitchFamily="50" charset="-128"/>
              </a:rPr>
              <a:t>、「就学前の子どもに関する教育、保育等の総合的な提供の推進に関する法律（平成</a:t>
            </a:r>
            <a:r>
              <a:rPr lang="en-US" altLang="ja-JP" sz="700" dirty="0">
                <a:solidFill>
                  <a:prstClr val="black"/>
                </a:solidFill>
                <a:latin typeface="メイリオ" panose="020B0604030504040204" pitchFamily="50" charset="-128"/>
                <a:ea typeface="メイリオ" panose="020B0604030504040204" pitchFamily="50" charset="-128"/>
              </a:rPr>
              <a:t>18</a:t>
            </a:r>
            <a:r>
              <a:rPr lang="ja-JP" altLang="en-US" sz="700" dirty="0">
                <a:solidFill>
                  <a:prstClr val="black"/>
                </a:solidFill>
                <a:latin typeface="メイリオ" panose="020B0604030504040204" pitchFamily="50" charset="-128"/>
                <a:ea typeface="メイリオ" panose="020B0604030504040204" pitchFamily="50" charset="-128"/>
              </a:rPr>
              <a:t>年法律第</a:t>
            </a:r>
            <a:r>
              <a:rPr lang="en-US" altLang="ja-JP" sz="700" dirty="0">
                <a:solidFill>
                  <a:prstClr val="black"/>
                </a:solidFill>
                <a:latin typeface="メイリオ" panose="020B0604030504040204" pitchFamily="50" charset="-128"/>
                <a:ea typeface="メイリオ" panose="020B0604030504040204" pitchFamily="50" charset="-128"/>
              </a:rPr>
              <a:t>77</a:t>
            </a:r>
            <a:r>
              <a:rPr lang="ja-JP" altLang="en-US" sz="700" dirty="0">
                <a:solidFill>
                  <a:prstClr val="black"/>
                </a:solidFill>
                <a:latin typeface="メイリオ" panose="020B0604030504040204" pitchFamily="50" charset="-128"/>
                <a:ea typeface="メイリオ" panose="020B0604030504040204" pitchFamily="50" charset="-128"/>
              </a:rPr>
              <a:t>号）」第</a:t>
            </a:r>
            <a:r>
              <a:rPr lang="en-US" altLang="ja-JP" sz="700" dirty="0">
                <a:solidFill>
                  <a:prstClr val="black"/>
                </a:solidFill>
                <a:latin typeface="メイリオ" panose="020B0604030504040204" pitchFamily="50" charset="-128"/>
                <a:ea typeface="メイリオ" panose="020B0604030504040204" pitchFamily="50" charset="-128"/>
              </a:rPr>
              <a:t>2</a:t>
            </a:r>
            <a:r>
              <a:rPr lang="ja-JP" altLang="en-US" sz="700" dirty="0">
                <a:solidFill>
                  <a:prstClr val="black"/>
                </a:solidFill>
                <a:latin typeface="メイリオ" panose="020B0604030504040204" pitchFamily="50" charset="-128"/>
                <a:ea typeface="メイリオ" panose="020B0604030504040204" pitchFamily="50" charset="-128"/>
              </a:rPr>
              <a:t>条第</a:t>
            </a:r>
            <a:r>
              <a:rPr lang="en-US" altLang="ja-JP" sz="700" dirty="0">
                <a:solidFill>
                  <a:prstClr val="black"/>
                </a:solidFill>
                <a:latin typeface="メイリオ" panose="020B0604030504040204" pitchFamily="50" charset="-128"/>
                <a:ea typeface="メイリオ" panose="020B0604030504040204" pitchFamily="50" charset="-128"/>
              </a:rPr>
              <a:t>7</a:t>
            </a:r>
            <a:r>
              <a:rPr lang="ja-JP" altLang="en-US" sz="700" dirty="0">
                <a:solidFill>
                  <a:prstClr val="black"/>
                </a:solidFill>
                <a:latin typeface="メイリオ" panose="020B0604030504040204" pitchFamily="50" charset="-128"/>
                <a:ea typeface="メイリオ" panose="020B0604030504040204" pitchFamily="50" charset="-128"/>
              </a:rPr>
              <a:t>項に規定する</a:t>
            </a:r>
            <a:r>
              <a:rPr lang="ja-JP" altLang="en-US" sz="700" dirty="0">
                <a:solidFill>
                  <a:srgbClr val="FF0000"/>
                </a:solidFill>
                <a:latin typeface="メイリオ" panose="020B0604030504040204" pitchFamily="50" charset="-128"/>
                <a:ea typeface="メイリオ" panose="020B0604030504040204" pitchFamily="50" charset="-128"/>
              </a:rPr>
              <a:t>幼保連携型認定こども園</a:t>
            </a:r>
            <a:r>
              <a:rPr lang="ja-JP" altLang="en-US" sz="700" dirty="0">
                <a:solidFill>
                  <a:prstClr val="black"/>
                </a:solidFill>
                <a:latin typeface="メイリオ" panose="020B0604030504040204" pitchFamily="50" charset="-128"/>
                <a:ea typeface="メイリオ" panose="020B0604030504040204" pitchFamily="50" charset="-128"/>
              </a:rPr>
              <a:t>をいう。</a:t>
            </a:r>
            <a:endParaRPr lang="en-US" altLang="ja-JP" sz="700" dirty="0">
              <a:solidFill>
                <a:prstClr val="black"/>
              </a:solidFill>
              <a:latin typeface="メイリオ" panose="020B0604030504040204" pitchFamily="50" charset="-128"/>
              <a:ea typeface="メイリオ" panose="020B0604030504040204" pitchFamily="50" charset="-128"/>
            </a:endParaRPr>
          </a:p>
          <a:p>
            <a:pPr marL="449263" lvl="1" indent="-168275" defTabSz="457200">
              <a:lnSpc>
                <a:spcPct val="125000"/>
              </a:lnSpc>
              <a:defRPr/>
            </a:pPr>
            <a:r>
              <a:rPr kumimoji="1" lang="en-US" altLang="ja-JP"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a:t>
            </a:r>
            <a:r>
              <a:rPr lang="ja-JP" altLang="en-US" sz="700" dirty="0">
                <a:solidFill>
                  <a:prstClr val="black"/>
                </a:solidFill>
                <a:latin typeface="メイリオ" panose="020B0604030504040204" pitchFamily="50" charset="-128"/>
                <a:ea typeface="メイリオ" panose="020B0604030504040204" pitchFamily="50" charset="-128"/>
              </a:rPr>
              <a:t>３</a:t>
            </a:r>
            <a:r>
              <a:rPr kumimoji="1"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　</a:t>
            </a:r>
            <a:r>
              <a:rPr kumimoji="1" lang="ja-JP" altLang="en-US" sz="7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「教育職員等」</a:t>
            </a:r>
            <a:r>
              <a:rPr kumimoji="1"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とは、</a:t>
            </a:r>
            <a:r>
              <a:rPr kumimoji="1" lang="ja-JP" altLang="en-US" sz="7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教育職員</a:t>
            </a:r>
            <a:r>
              <a:rPr kumimoji="1"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（教育職員免許法第</a:t>
            </a:r>
            <a:r>
              <a:rPr kumimoji="1" lang="en-US" altLang="ja-JP"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2</a:t>
            </a:r>
            <a:r>
              <a:rPr kumimoji="1"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条第</a:t>
            </a:r>
            <a:r>
              <a:rPr kumimoji="1" lang="en-US" altLang="ja-JP"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1</a:t>
            </a:r>
            <a:r>
              <a:rPr kumimoji="1"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項に規定する教育職員をいう。）、学校の</a:t>
            </a:r>
            <a:r>
              <a:rPr kumimoji="1" lang="ja-JP" altLang="en-US" sz="7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校長（園長を含む。）、副校長（副園長を含む。）、教頭、実習助手、寄宿舎指導員</a:t>
            </a:r>
            <a:r>
              <a:rPr kumimoji="1"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をいう。</a:t>
            </a:r>
            <a:endParaRPr kumimoji="1" lang="en-US" altLang="ja-JP"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182563" marR="0" lvl="0" indent="-182563" algn="l" defTabSz="457200" rtl="0" eaLnBrk="1" fontAlgn="auto" latinLnBrk="0" hangingPunct="1">
              <a:lnSpc>
                <a:spcPct val="125000"/>
              </a:lnSpc>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　要配慮個人情報を扱うシステムであることから、</a:t>
            </a:r>
            <a:r>
              <a:rPr kumimoji="1" lang="ja-JP" altLang="en-US" sz="9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ユーザーは必要最小限に絞りつつ</a:t>
            </a:r>
            <a:r>
              <a:rPr kumimoji="1" lang="ja-JP" altLang="en-US" sz="900" i="0"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a:t>
            </a:r>
            <a:r>
              <a:rPr kumimoji="1" lang="ja-JP" altLang="en-US" sz="9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ユーザーの変更を速やかかつ確実に反映</a:t>
            </a: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する必要がある。</a:t>
            </a:r>
            <a:endPar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182563" marR="0" lvl="0" indent="-182563" algn="l" defTabSz="457200" rtl="0" eaLnBrk="1" fontAlgn="auto" latinLnBrk="0" hangingPunct="1">
              <a:lnSpc>
                <a:spcPct val="125000"/>
              </a:lnSpc>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　</a:t>
            </a:r>
            <a:r>
              <a:rPr lang="ja-JP" altLang="en-US" sz="900" dirty="0">
                <a:solidFill>
                  <a:prstClr val="black"/>
                </a:solidFill>
                <a:latin typeface="メイリオ" panose="020B0604030504040204" pitchFamily="50" charset="-128"/>
                <a:ea typeface="メイリオ" panose="020B0604030504040204" pitchFamily="50" charset="-128"/>
              </a:rPr>
              <a:t>稼働初期のユーザー登録に当たっては、</a:t>
            </a: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大量の登録がある一方、正当なユーザーであることの確認が必要であるため、以下の流れでユーザー登録を行うこととする。</a:t>
            </a:r>
            <a:endPar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449263" indent="-228600" defTabSz="457200">
              <a:lnSpc>
                <a:spcPct val="125000"/>
              </a:lnSpc>
              <a:buFont typeface="+mj-lt"/>
              <a:buAutoNum type="arabicPeriod"/>
              <a:defRPr/>
            </a:pPr>
            <a:r>
              <a:rPr lang="ja-JP" altLang="en-US" sz="900" dirty="0">
                <a:solidFill>
                  <a:prstClr val="black"/>
                </a:solidFill>
                <a:latin typeface="メイリオ" panose="020B0604030504040204" pitchFamily="50" charset="-128"/>
                <a:ea typeface="メイリオ" panose="020B0604030504040204" pitchFamily="50" charset="-128"/>
              </a:rPr>
              <a:t>採用権者は、当該機関ごとにユーザー登録候補者を取りまとめ、所定の登録様式を所轄庁</a:t>
            </a:r>
            <a:r>
              <a:rPr kumimoji="1" lang="en-US" altLang="ja-JP" sz="900" b="0" i="0" u="none" strike="noStrike" kern="1200" cap="none" spc="0" normalizeH="0" baseline="-25000" noProof="0" dirty="0">
                <a:ln>
                  <a:noFill/>
                </a:ln>
                <a:solidFill>
                  <a:prstClr val="black"/>
                </a:solidFill>
                <a:effectLst/>
                <a:uLnTx/>
                <a:uFillTx/>
                <a:latin typeface="メイリオ" panose="020B0604030504040204" pitchFamily="50" charset="-128"/>
                <a:ea typeface="メイリオ" panose="020B0604030504040204" pitchFamily="50" charset="-128"/>
              </a:rPr>
              <a:t>※</a:t>
            </a:r>
            <a:r>
              <a:rPr kumimoji="1" lang="ja-JP" altLang="en-US" sz="900" b="0" i="0" u="none" strike="noStrike" kern="1200" cap="none" spc="0" normalizeH="0" baseline="-25000" noProof="0" dirty="0">
                <a:ln>
                  <a:noFill/>
                </a:ln>
                <a:solidFill>
                  <a:prstClr val="black"/>
                </a:solidFill>
                <a:effectLst/>
                <a:uLnTx/>
                <a:uFillTx/>
                <a:latin typeface="メイリオ" panose="020B0604030504040204" pitchFamily="50" charset="-128"/>
                <a:ea typeface="メイリオ" panose="020B0604030504040204" pitchFamily="50" charset="-128"/>
              </a:rPr>
              <a:t>４</a:t>
            </a:r>
            <a:r>
              <a:rPr lang="ja-JP" altLang="en-US" sz="900" dirty="0">
                <a:solidFill>
                  <a:prstClr val="black"/>
                </a:solidFill>
                <a:latin typeface="メイリオ" panose="020B0604030504040204" pitchFamily="50" charset="-128"/>
                <a:ea typeface="メイリオ" panose="020B0604030504040204" pitchFamily="50" charset="-128"/>
              </a:rPr>
              <a:t>に提出する。</a:t>
            </a:r>
            <a:endParaRPr lang="en-US" altLang="ja-JP" sz="900" dirty="0">
              <a:solidFill>
                <a:prstClr val="black"/>
              </a:solidFill>
              <a:latin typeface="メイリオ" panose="020B0604030504040204" pitchFamily="50" charset="-128"/>
              <a:ea typeface="メイリオ" panose="020B0604030504040204" pitchFamily="50" charset="-128"/>
            </a:endParaRPr>
          </a:p>
          <a:p>
            <a:pPr marL="449263" indent="-228600" defTabSz="457200">
              <a:lnSpc>
                <a:spcPct val="125000"/>
              </a:lnSpc>
              <a:buFont typeface="+mj-lt"/>
              <a:buAutoNum type="arabicPeriod"/>
              <a:defRPr/>
            </a:pPr>
            <a:r>
              <a:rPr lang="ja-JP" altLang="en-US" sz="900" dirty="0">
                <a:solidFill>
                  <a:prstClr val="black"/>
                </a:solidFill>
                <a:latin typeface="メイリオ" panose="020B0604030504040204" pitchFamily="50" charset="-128"/>
                <a:ea typeface="メイリオ" panose="020B0604030504040204" pitchFamily="50" charset="-128"/>
              </a:rPr>
              <a:t>所轄庁は、当該様式が正当な採用権者から提出されたものであることを確認</a:t>
            </a:r>
            <a:r>
              <a:rPr lang="ja-JP" altLang="en-US" sz="700" dirty="0">
                <a:solidFill>
                  <a:prstClr val="black"/>
                </a:solidFill>
                <a:latin typeface="メイリオ" panose="020B0604030504040204" pitchFamily="50" charset="-128"/>
                <a:ea typeface="メイリオ" panose="020B0604030504040204" pitchFamily="50" charset="-128"/>
              </a:rPr>
              <a:t>（中身の確認ではなく、提出者の確認）</a:t>
            </a:r>
            <a:r>
              <a:rPr lang="ja-JP" altLang="en-US" sz="900" dirty="0">
                <a:solidFill>
                  <a:prstClr val="black"/>
                </a:solidFill>
                <a:latin typeface="メイリオ" panose="020B0604030504040204" pitchFamily="50" charset="-128"/>
                <a:ea typeface="メイリオ" panose="020B0604030504040204" pitchFamily="50" charset="-128"/>
              </a:rPr>
              <a:t>の上、文部科学省に提出する。</a:t>
            </a:r>
            <a:endParaRPr lang="en-US" altLang="ja-JP" sz="900" dirty="0">
              <a:solidFill>
                <a:prstClr val="black"/>
              </a:solidFill>
              <a:latin typeface="メイリオ" panose="020B0604030504040204" pitchFamily="50" charset="-128"/>
              <a:ea typeface="メイリオ" panose="020B0604030504040204" pitchFamily="50" charset="-128"/>
            </a:endParaRPr>
          </a:p>
          <a:p>
            <a:pPr marL="449263" indent="-228600" defTabSz="457200">
              <a:lnSpc>
                <a:spcPct val="125000"/>
              </a:lnSpc>
              <a:buFont typeface="+mj-lt"/>
              <a:buAutoNum type="arabicPeriod"/>
              <a:defRPr/>
            </a:pP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令和</a:t>
            </a:r>
            <a:r>
              <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5</a:t>
            </a: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年</a:t>
            </a:r>
            <a:r>
              <a:rPr lang="en-US" altLang="ja-JP" sz="900" dirty="0">
                <a:solidFill>
                  <a:prstClr val="black"/>
                </a:solidFill>
                <a:latin typeface="メイリオ" panose="020B0604030504040204" pitchFamily="50" charset="-128"/>
                <a:ea typeface="メイリオ" panose="020B0604030504040204" pitchFamily="50" charset="-128"/>
              </a:rPr>
              <a:t>4</a:t>
            </a: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月</a:t>
            </a:r>
            <a:r>
              <a:rPr lang="en-US" altLang="ja-JP" sz="900" dirty="0">
                <a:solidFill>
                  <a:prstClr val="black"/>
                </a:solidFill>
                <a:latin typeface="メイリオ" panose="020B0604030504040204" pitchFamily="50" charset="-128"/>
                <a:ea typeface="メイリオ" panose="020B0604030504040204" pitchFamily="50" charset="-128"/>
              </a:rPr>
              <a:t>1</a:t>
            </a: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日新設の採用権者については、所轄庁から、教育職員等の採用に当たってシステムの活用義務を周知いただき、</a:t>
            </a:r>
            <a:r>
              <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1.</a:t>
            </a:r>
            <a:r>
              <a:rPr lang="ja-JP" altLang="en-US" sz="900" dirty="0">
                <a:solidFill>
                  <a:prstClr val="black"/>
                </a:solidFill>
                <a:latin typeface="メイリオ" panose="020B0604030504040204" pitchFamily="50" charset="-128"/>
                <a:ea typeface="メイリオ" panose="020B0604030504040204" pitchFamily="50" charset="-128"/>
              </a:rPr>
              <a:t>の手続きを促す</a:t>
            </a: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a:t>
            </a:r>
            <a:endPar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449263" indent="-182563" defTabSz="457200">
              <a:lnSpc>
                <a:spcPct val="125000"/>
              </a:lnSpc>
              <a:defRPr/>
            </a:pPr>
            <a:r>
              <a:rPr kumimoji="1" lang="en-US" altLang="ja-JP"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a:t>
            </a:r>
            <a:r>
              <a:rPr kumimoji="1"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４　</a:t>
            </a:r>
            <a:r>
              <a:rPr lang="ja-JP" altLang="en-US" sz="700" dirty="0">
                <a:solidFill>
                  <a:prstClr val="black"/>
                </a:solidFill>
                <a:latin typeface="メイリオ" panose="020B0604030504040204" pitchFamily="50" charset="-128"/>
                <a:ea typeface="メイリオ" panose="020B0604030504040204" pitchFamily="50" charset="-128"/>
              </a:rPr>
              <a:t>「所轄庁」の定義は教育職員等による児童生徒性暴力等の防止等に関する法律施行規則（令和４年文部科学省令第５号）第２条第１項、私立学校法（</a:t>
            </a:r>
            <a:r>
              <a:rPr lang="zh-CN" altLang="en-US" sz="700" dirty="0">
                <a:solidFill>
                  <a:prstClr val="black"/>
                </a:solidFill>
                <a:latin typeface="メイリオ" panose="020B0604030504040204" pitchFamily="50" charset="-128"/>
                <a:ea typeface="メイリオ" panose="020B0604030504040204" pitchFamily="50" charset="-128"/>
              </a:rPr>
              <a:t> </a:t>
            </a:r>
            <a:r>
              <a:rPr lang="ja-JP" altLang="en-US" sz="700" dirty="0">
                <a:solidFill>
                  <a:prstClr val="black"/>
                </a:solidFill>
                <a:latin typeface="メイリオ" panose="020B0604030504040204" pitchFamily="50" charset="-128"/>
                <a:ea typeface="メイリオ" panose="020B0604030504040204" pitchFamily="50" charset="-128"/>
              </a:rPr>
              <a:t>昭和</a:t>
            </a:r>
            <a:r>
              <a:rPr lang="en-US" altLang="ja-JP" sz="700" dirty="0">
                <a:solidFill>
                  <a:prstClr val="black"/>
                </a:solidFill>
                <a:latin typeface="メイリオ" panose="020B0604030504040204" pitchFamily="50" charset="-128"/>
                <a:ea typeface="メイリオ" panose="020B0604030504040204" pitchFamily="50" charset="-128"/>
              </a:rPr>
              <a:t>24</a:t>
            </a:r>
            <a:r>
              <a:rPr lang="ja-JP" altLang="en-US" sz="700" dirty="0">
                <a:solidFill>
                  <a:prstClr val="black"/>
                </a:solidFill>
                <a:latin typeface="メイリオ" panose="020B0604030504040204" pitchFamily="50" charset="-128"/>
                <a:ea typeface="メイリオ" panose="020B0604030504040204" pitchFamily="50" charset="-128"/>
              </a:rPr>
              <a:t>年法律第</a:t>
            </a:r>
            <a:r>
              <a:rPr lang="en-US" altLang="ja-JP" sz="700" dirty="0">
                <a:solidFill>
                  <a:prstClr val="black"/>
                </a:solidFill>
                <a:latin typeface="メイリオ" panose="020B0604030504040204" pitchFamily="50" charset="-128"/>
                <a:ea typeface="メイリオ" panose="020B0604030504040204" pitchFamily="50" charset="-128"/>
              </a:rPr>
              <a:t>270</a:t>
            </a:r>
            <a:r>
              <a:rPr lang="ja-JP" altLang="en-US" sz="700" dirty="0">
                <a:solidFill>
                  <a:prstClr val="black"/>
                </a:solidFill>
                <a:latin typeface="メイリオ" panose="020B0604030504040204" pitchFamily="50" charset="-128"/>
                <a:ea typeface="メイリオ" panose="020B0604030504040204" pitchFamily="50" charset="-128"/>
              </a:rPr>
              <a:t>号）第４条による（下表参照）。</a:t>
            </a:r>
            <a:endParaRPr kumimoji="1" lang="en-US" altLang="ja-JP" sz="7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endParaRPr>
          </a:p>
        </p:txBody>
      </p:sp>
      <p:sp>
        <p:nvSpPr>
          <p:cNvPr id="6" name="角丸四角形 19">
            <a:extLst>
              <a:ext uri="{FF2B5EF4-FFF2-40B4-BE49-F238E27FC236}">
                <a16:creationId xmlns:a16="http://schemas.microsoft.com/office/drawing/2014/main" id="{BE205666-8690-AA3A-68E6-86C5FA369309}"/>
              </a:ext>
            </a:extLst>
          </p:cNvPr>
          <p:cNvSpPr/>
          <p:nvPr/>
        </p:nvSpPr>
        <p:spPr>
          <a:xfrm>
            <a:off x="128465" y="352352"/>
            <a:ext cx="576064" cy="200055"/>
          </a:xfrm>
          <a:prstGeom prst="round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900" b="1" dirty="0">
                <a:solidFill>
                  <a:prstClr val="white"/>
                </a:solidFill>
                <a:latin typeface="Meiryo UI" panose="020B0604030504040204" pitchFamily="50" charset="-128"/>
                <a:ea typeface="Meiryo UI" panose="020B0604030504040204" pitchFamily="50" charset="-128"/>
              </a:rPr>
              <a:t>概　要</a:t>
            </a:r>
            <a:endParaRPr kumimoji="1" lang="ja-JP" altLang="en-US" sz="9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graphicFrame>
        <p:nvGraphicFramePr>
          <p:cNvPr id="2" name="表 2">
            <a:extLst>
              <a:ext uri="{FF2B5EF4-FFF2-40B4-BE49-F238E27FC236}">
                <a16:creationId xmlns:a16="http://schemas.microsoft.com/office/drawing/2014/main" id="{2527FDA2-F6F5-BE23-4501-EE5C4198A428}"/>
              </a:ext>
            </a:extLst>
          </p:cNvPr>
          <p:cNvGraphicFramePr>
            <a:graphicFrameLocks noGrp="1"/>
          </p:cNvGraphicFramePr>
          <p:nvPr>
            <p:extLst>
              <p:ext uri="{D42A27DB-BD31-4B8C-83A1-F6EECF244321}">
                <p14:modId xmlns:p14="http://schemas.microsoft.com/office/powerpoint/2010/main" val="62854089"/>
              </p:ext>
            </p:extLst>
          </p:nvPr>
        </p:nvGraphicFramePr>
        <p:xfrm>
          <a:off x="366162" y="2596852"/>
          <a:ext cx="9172765" cy="3890847"/>
        </p:xfrm>
        <a:graphic>
          <a:graphicData uri="http://schemas.openxmlformats.org/drawingml/2006/table">
            <a:tbl>
              <a:tblPr firstRow="1" bandRow="1">
                <a:tableStyleId>{5A111915-BE36-4E01-A7E5-04B1672EAD32}</a:tableStyleId>
              </a:tblPr>
              <a:tblGrid>
                <a:gridCol w="409920">
                  <a:extLst>
                    <a:ext uri="{9D8B030D-6E8A-4147-A177-3AD203B41FA5}">
                      <a16:colId xmlns:a16="http://schemas.microsoft.com/office/drawing/2014/main" val="793674364"/>
                    </a:ext>
                  </a:extLst>
                </a:gridCol>
                <a:gridCol w="2304256">
                  <a:extLst>
                    <a:ext uri="{9D8B030D-6E8A-4147-A177-3AD203B41FA5}">
                      <a16:colId xmlns:a16="http://schemas.microsoft.com/office/drawing/2014/main" val="392498378"/>
                    </a:ext>
                  </a:extLst>
                </a:gridCol>
                <a:gridCol w="3312368">
                  <a:extLst>
                    <a:ext uri="{9D8B030D-6E8A-4147-A177-3AD203B41FA5}">
                      <a16:colId xmlns:a16="http://schemas.microsoft.com/office/drawing/2014/main" val="2645178409"/>
                    </a:ext>
                  </a:extLst>
                </a:gridCol>
                <a:gridCol w="3146221">
                  <a:extLst>
                    <a:ext uri="{9D8B030D-6E8A-4147-A177-3AD203B41FA5}">
                      <a16:colId xmlns:a16="http://schemas.microsoft.com/office/drawing/2014/main" val="3683954603"/>
                    </a:ext>
                  </a:extLst>
                </a:gridCol>
              </a:tblGrid>
              <a:tr h="231016">
                <a:tc>
                  <a:txBody>
                    <a:bodyPr/>
                    <a:lstStyle/>
                    <a:p>
                      <a:pPr algn="ctr"/>
                      <a:r>
                        <a:rPr kumimoji="1" lang="en-US" altLang="ja-JP" sz="1050" dirty="0"/>
                        <a:t>No</a:t>
                      </a:r>
                      <a:endParaRPr kumimoji="1" lang="ja-JP" altLang="en-US" sz="105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pPr algn="ctr"/>
                      <a:r>
                        <a:rPr kumimoji="1" lang="ja-JP" altLang="en-US" sz="1050" dirty="0"/>
                        <a:t>学校種別</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pPr algn="ctr"/>
                      <a:r>
                        <a:rPr kumimoji="1" lang="ja-JP" altLang="en-US" sz="1050" dirty="0"/>
                        <a:t>採用権者</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pPr algn="ctr"/>
                      <a:r>
                        <a:rPr kumimoji="1" lang="ja-JP" altLang="en-US" sz="1050" dirty="0"/>
                        <a:t>所轄庁等</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271403733"/>
                  </a:ext>
                </a:extLst>
              </a:tr>
              <a:tr h="231016">
                <a:tc>
                  <a:txBody>
                    <a:bodyPr/>
                    <a:lstStyle/>
                    <a:p>
                      <a:r>
                        <a:rPr kumimoji="1" lang="en-US" altLang="ja-JP" sz="1000" dirty="0"/>
                        <a:t>01</a:t>
                      </a:r>
                      <a:endParaRPr kumimoji="1" lang="ja-JP" altLang="en-US" sz="10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t>国立大学附属学校</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t>国立大学法人</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a:t>国立大学法人</a:t>
                      </a:r>
                      <a:endParaRPr kumimoji="1" lang="ja-JP" altLang="en-US" sz="10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1216170442"/>
                  </a:ext>
                </a:extLst>
              </a:tr>
              <a:tr h="231016">
                <a:tc>
                  <a:txBody>
                    <a:bodyPr/>
                    <a:lstStyle/>
                    <a:p>
                      <a:r>
                        <a:rPr kumimoji="1" lang="en-US" altLang="ja-JP" sz="1000" dirty="0"/>
                        <a:t>02</a:t>
                      </a:r>
                      <a:endParaRPr kumimoji="1" lang="ja-JP" altLang="en-US" sz="10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t>公立幼稚園</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t>設置者の市町村</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t>都道府県教育委員会</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4207438939"/>
                  </a:ext>
                </a:extLst>
              </a:tr>
              <a:tr h="525037">
                <a:tc>
                  <a:txBody>
                    <a:bodyPr/>
                    <a:lstStyle/>
                    <a:p>
                      <a:r>
                        <a:rPr kumimoji="1" lang="en-US" altLang="ja-JP" sz="1000" dirty="0"/>
                        <a:t>03</a:t>
                      </a:r>
                      <a:endParaRPr kumimoji="1" lang="ja-JP" altLang="en-US" sz="10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公立小・中学校・義務教育学校・特別支援学校</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都道府県・指定都市教育委員会</a:t>
                      </a:r>
                      <a:endParaRPr kumimoji="1" lang="en-US" altLang="ja-JP" sz="1000" dirty="0">
                        <a:solidFill>
                          <a:schemeClr val="tx1"/>
                        </a:solidFill>
                      </a:endParaRPr>
                    </a:p>
                    <a:p>
                      <a:r>
                        <a:rPr kumimoji="1" lang="ja-JP" altLang="en-US" sz="1000" dirty="0">
                          <a:solidFill>
                            <a:schemeClr val="tx1"/>
                          </a:solidFill>
                        </a:rPr>
                        <a:t>大阪府豊能地区３市２町教育委員会</a:t>
                      </a:r>
                      <a:endParaRPr kumimoji="1" lang="en-US" altLang="ja-JP" sz="1000" dirty="0">
                        <a:solidFill>
                          <a:schemeClr val="tx1"/>
                        </a:solidFill>
                      </a:endParaRPr>
                    </a:p>
                    <a:p>
                      <a:r>
                        <a:rPr kumimoji="1" lang="ja-JP" altLang="en-US" sz="1000" dirty="0">
                          <a:solidFill>
                            <a:schemeClr val="tx1"/>
                          </a:solidFill>
                        </a:rPr>
                        <a:t>市町村費教職員を採用する市</a:t>
                      </a:r>
                      <a:r>
                        <a:rPr kumimoji="1" lang="en-US" altLang="ja-JP" sz="1000" dirty="0">
                          <a:solidFill>
                            <a:schemeClr val="tx1"/>
                          </a:solidFill>
                        </a:rPr>
                        <a:t>(</a:t>
                      </a:r>
                      <a:r>
                        <a:rPr kumimoji="1" lang="ja-JP" altLang="en-US" sz="1000" dirty="0">
                          <a:solidFill>
                            <a:schemeClr val="tx1"/>
                          </a:solidFill>
                        </a:rPr>
                        <a:t>区</a:t>
                      </a:r>
                      <a:r>
                        <a:rPr kumimoji="1" lang="en-US" altLang="ja-JP" sz="1000" dirty="0">
                          <a:solidFill>
                            <a:schemeClr val="tx1"/>
                          </a:solidFill>
                        </a:rPr>
                        <a:t>)</a:t>
                      </a:r>
                      <a:r>
                        <a:rPr kumimoji="1" lang="ja-JP" altLang="en-US" sz="1000" dirty="0">
                          <a:solidFill>
                            <a:schemeClr val="tx1"/>
                          </a:solidFill>
                        </a:rPr>
                        <a:t>町村教育委員会</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rPr>
                        <a:t>都道府県・指定都市教育委員会</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249525705"/>
                  </a:ext>
                </a:extLst>
              </a:tr>
              <a:tr h="2310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a:t>04</a:t>
                      </a:r>
                      <a:endParaRPr kumimoji="1" lang="ja-JP" altLang="en-US" sz="10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rPr>
                        <a:t>公立高等学校・中等教育学校</a:t>
                      </a:r>
                      <a:endParaRPr kumimoji="1" lang="ja-JP" altLang="en-US" sz="1000" b="0" dirty="0">
                        <a:solidFill>
                          <a:schemeClr val="tx1"/>
                        </a:solidFill>
                      </a:endParaRP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設置者の教育委員会</a:t>
                      </a:r>
                      <a:endParaRPr kumimoji="1" lang="en-US" altLang="ja-JP" sz="1000" dirty="0">
                        <a:solidFill>
                          <a:schemeClr val="tx1"/>
                        </a:solidFill>
                      </a:endParaRP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rPr>
                        <a:t>都道府県教育委員会</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4047807705"/>
                  </a:ext>
                </a:extLst>
              </a:tr>
              <a:tr h="2310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a:t>05</a:t>
                      </a:r>
                      <a:endParaRPr kumimoji="1" lang="ja-JP" altLang="en-US" sz="10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rPr>
                        <a:t>公立大学法人が設置する附属学校</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公立大学法人</a:t>
                      </a:r>
                      <a:endParaRPr kumimoji="1" lang="en-US" altLang="ja-JP" sz="1000" dirty="0">
                        <a:solidFill>
                          <a:schemeClr val="tx1"/>
                        </a:solidFill>
                      </a:endParaRP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a:solidFill>
                            <a:schemeClr val="tx1"/>
                          </a:solidFill>
                        </a:rPr>
                        <a:t>公立大学法人</a:t>
                      </a:r>
                      <a:endParaRPr kumimoji="1" lang="en-US" altLang="ja-JP" sz="1000" dirty="0">
                        <a:solidFill>
                          <a:schemeClr val="tx1"/>
                        </a:solidFill>
                      </a:endParaRP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2138315192"/>
                  </a:ext>
                </a:extLst>
              </a:tr>
              <a:tr h="231016">
                <a:tc>
                  <a:txBody>
                    <a:bodyPr/>
                    <a:lstStyle/>
                    <a:p>
                      <a:r>
                        <a:rPr kumimoji="1" lang="en-US" altLang="ja-JP" sz="1000" dirty="0"/>
                        <a:t>06</a:t>
                      </a:r>
                      <a:endParaRPr kumimoji="1" lang="ja-JP" altLang="en-US" sz="10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公立幼保連携型認定こども園</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設置者の市町村</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rPr>
                        <a:t>都道府県知事部局（認定こども園担当）</a:t>
                      </a:r>
                      <a:endParaRPr kumimoji="1" lang="en-US" altLang="ja-JP" sz="1000" dirty="0">
                        <a:solidFill>
                          <a:schemeClr val="tx1"/>
                        </a:solidFill>
                      </a:endParaRP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1148128648"/>
                  </a:ext>
                </a:extLst>
              </a:tr>
              <a:tr h="378027">
                <a:tc rowSpan="2">
                  <a:txBody>
                    <a:bodyPr/>
                    <a:lstStyle/>
                    <a:p>
                      <a:pPr algn="just"/>
                      <a:r>
                        <a:rPr kumimoji="1" lang="en-US" altLang="ja-JP" sz="1000" dirty="0"/>
                        <a:t>07</a:t>
                      </a:r>
                      <a:endParaRPr kumimoji="1" lang="ja-JP" altLang="en-US" sz="10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rowSpan="2">
                  <a:txBody>
                    <a:bodyPr/>
                    <a:lstStyle/>
                    <a:p>
                      <a:pPr algn="just"/>
                      <a:r>
                        <a:rPr kumimoji="1" lang="ja-JP" altLang="en-US" sz="1000" dirty="0">
                          <a:solidFill>
                            <a:schemeClr val="tx1"/>
                          </a:solidFill>
                        </a:rPr>
                        <a:t>私立学校（幼保連携型認定こども園を除く）</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大学又は高等専門学校とそれ以外の学校との両方を設置する学校法人</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文部科学省</a:t>
                      </a:r>
                      <a:endParaRPr kumimoji="1" lang="en-US" altLang="ja-JP" sz="1000" dirty="0">
                        <a:solidFill>
                          <a:schemeClr val="tx1"/>
                        </a:solidFill>
                      </a:endParaRP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4275735819"/>
                  </a:ext>
                </a:extLst>
              </a:tr>
              <a:tr h="378027">
                <a:tc vMerge="1">
                  <a:txBody>
                    <a:bodyPr/>
                    <a:lstStyle/>
                    <a:p>
                      <a:r>
                        <a:rPr kumimoji="1" lang="en-US" altLang="ja-JP" sz="1400" dirty="0"/>
                        <a:t>7</a:t>
                      </a:r>
                      <a:endParaRPr kumimoji="1" lang="ja-JP" altLang="en-US" sz="14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vMerge="1">
                  <a:txBody>
                    <a:bodyPr/>
                    <a:lstStyle/>
                    <a:p>
                      <a:r>
                        <a:rPr kumimoji="1" lang="ja-JP" altLang="en-US" sz="1400" dirty="0"/>
                        <a:t>私立学校</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大学若しくは高等専門学校以外の学校のみを設置する</a:t>
                      </a:r>
                      <a:br>
                        <a:rPr kumimoji="1" lang="en-US" altLang="ja-JP" sz="1000" dirty="0">
                          <a:solidFill>
                            <a:schemeClr val="tx1"/>
                          </a:solidFill>
                        </a:rPr>
                      </a:br>
                      <a:r>
                        <a:rPr kumimoji="1" lang="ja-JP" altLang="en-US" sz="1000" dirty="0">
                          <a:solidFill>
                            <a:schemeClr val="tx1"/>
                          </a:solidFill>
                        </a:rPr>
                        <a:t>学校法人</a:t>
                      </a:r>
                      <a:endParaRPr kumimoji="1" lang="en-US" altLang="ja-JP" sz="1000" dirty="0">
                        <a:solidFill>
                          <a:schemeClr val="tx1"/>
                        </a:solidFill>
                      </a:endParaRPr>
                    </a:p>
                    <a:p>
                      <a:r>
                        <a:rPr kumimoji="1" lang="ja-JP" altLang="en-US" sz="1000" dirty="0">
                          <a:solidFill>
                            <a:schemeClr val="tx1"/>
                          </a:solidFill>
                        </a:rPr>
                        <a:t>又は学校法人以外の私立幼稚園の設置者</a:t>
                      </a:r>
                      <a:r>
                        <a:rPr kumimoji="1" lang="ja-JP" altLang="en-US" sz="1000" dirty="0">
                          <a:solidFill>
                            <a:schemeClr val="tx1"/>
                          </a:solidFill>
                          <a:latin typeface="游ゴシック" panose="020B0400000000000000" pitchFamily="50" charset="-128"/>
                          <a:ea typeface="+mn-ea"/>
                        </a:rPr>
                        <a:t>（</a:t>
                      </a:r>
                      <a:r>
                        <a:rPr kumimoji="1" lang="zh-CN" altLang="en-US" sz="1000" dirty="0">
                          <a:solidFill>
                            <a:schemeClr val="tx1"/>
                          </a:solidFill>
                          <a:latin typeface="游ゴシック" panose="020B0400000000000000" pitchFamily="50" charset="-128"/>
                          <a:ea typeface="游ゴシック" panose="020B0400000000000000" pitchFamily="50" charset="-128"/>
                        </a:rPr>
                        <a:t>宗教法人、社会福祉法人</a:t>
                      </a:r>
                      <a:r>
                        <a:rPr kumimoji="1" lang="ja-JP" altLang="en-US" sz="1000" dirty="0">
                          <a:solidFill>
                            <a:schemeClr val="tx1"/>
                          </a:solidFill>
                          <a:latin typeface="游ゴシック" panose="020B0400000000000000" pitchFamily="50" charset="-128"/>
                          <a:ea typeface="+mn-ea"/>
                        </a:rPr>
                        <a:t>等）</a:t>
                      </a:r>
                      <a:endParaRPr kumimoji="1" lang="ja-JP" altLang="en-US" sz="1000" dirty="0">
                        <a:solidFill>
                          <a:schemeClr val="tx1"/>
                        </a:solidFill>
                      </a:endParaRP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都道府県知事部局（私立学校担当）</a:t>
                      </a:r>
                      <a:endParaRPr kumimoji="1" lang="en-US" altLang="ja-JP" sz="1000" dirty="0">
                        <a:solidFill>
                          <a:schemeClr val="tx1"/>
                        </a:solidFill>
                      </a:endParaRP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3395125352"/>
                  </a:ext>
                </a:extLst>
              </a:tr>
              <a:tr h="378027">
                <a:tc>
                  <a:txBody>
                    <a:bodyPr/>
                    <a:lstStyle/>
                    <a:p>
                      <a:r>
                        <a:rPr kumimoji="1" lang="en-US" altLang="ja-JP" sz="1000" dirty="0"/>
                        <a:t>08</a:t>
                      </a:r>
                      <a:endParaRPr kumimoji="1" lang="ja-JP" altLang="en-US" sz="10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私立の幼保連携型認定こども園</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游ゴシック" panose="020B0400000000000000" pitchFamily="50" charset="-128"/>
                          <a:ea typeface="+mn-ea"/>
                        </a:rPr>
                        <a:t>学校設置者（学校法人、</a:t>
                      </a:r>
                      <a:r>
                        <a:rPr kumimoji="1" lang="zh-CN" altLang="en-US" sz="1000" dirty="0">
                          <a:solidFill>
                            <a:schemeClr val="tx1"/>
                          </a:solidFill>
                          <a:latin typeface="游ゴシック" panose="020B0400000000000000" pitchFamily="50" charset="-128"/>
                          <a:ea typeface="游ゴシック" panose="020B0400000000000000" pitchFamily="50" charset="-128"/>
                        </a:rPr>
                        <a:t>社会福祉法人</a:t>
                      </a:r>
                      <a:r>
                        <a:rPr kumimoji="1" lang="ja-JP" altLang="en-US" sz="1000" dirty="0">
                          <a:solidFill>
                            <a:schemeClr val="tx1"/>
                          </a:solidFill>
                          <a:latin typeface="游ゴシック" panose="020B0400000000000000" pitchFamily="50" charset="-128"/>
                          <a:ea typeface="+mn-ea"/>
                        </a:rPr>
                        <a:t>等）</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都道府県・指定都市・中核市の首長部局</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4028853473"/>
                  </a:ext>
                </a:extLst>
              </a:tr>
              <a:tr h="378027">
                <a:tc>
                  <a:txBody>
                    <a:bodyPr/>
                    <a:lstStyle/>
                    <a:p>
                      <a:r>
                        <a:rPr kumimoji="1" lang="en-US" altLang="ja-JP" sz="1000" dirty="0"/>
                        <a:t>09</a:t>
                      </a:r>
                      <a:endParaRPr kumimoji="1" lang="ja-JP" altLang="en-US" sz="10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学校設置会社が設置する学校</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学校設置会社</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kumimoji="1" lang="ja-JP" altLang="en-US" sz="1000" dirty="0">
                          <a:solidFill>
                            <a:schemeClr val="tx1"/>
                          </a:solidFill>
                        </a:rPr>
                        <a:t>構造改革特別区域法第</a:t>
                      </a:r>
                      <a:r>
                        <a:rPr kumimoji="1" lang="en-US" altLang="ja-JP" sz="1000" dirty="0">
                          <a:solidFill>
                            <a:schemeClr val="tx1"/>
                          </a:solidFill>
                        </a:rPr>
                        <a:t>12</a:t>
                      </a:r>
                      <a:r>
                        <a:rPr kumimoji="1" lang="ja-JP" altLang="en-US" sz="1000" dirty="0">
                          <a:solidFill>
                            <a:schemeClr val="tx1"/>
                          </a:solidFill>
                        </a:rPr>
                        <a:t>条第</a:t>
                      </a:r>
                      <a:r>
                        <a:rPr kumimoji="1" lang="en-US" altLang="ja-JP" sz="1000" dirty="0">
                          <a:solidFill>
                            <a:schemeClr val="tx1"/>
                          </a:solidFill>
                        </a:rPr>
                        <a:t>1</a:t>
                      </a:r>
                      <a:r>
                        <a:rPr kumimoji="1" lang="ja-JP" altLang="en-US" sz="1000" dirty="0">
                          <a:solidFill>
                            <a:schemeClr val="tx1"/>
                          </a:solidFill>
                        </a:rPr>
                        <a:t>項の認定を受けた地方公共団体の首長部局</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410423289"/>
                  </a:ext>
                </a:extLst>
              </a:tr>
            </a:tbl>
          </a:graphicData>
        </a:graphic>
      </p:graphicFrame>
      <p:sp>
        <p:nvSpPr>
          <p:cNvPr id="3" name="テキスト ボックス 2">
            <a:extLst>
              <a:ext uri="{FF2B5EF4-FFF2-40B4-BE49-F238E27FC236}">
                <a16:creationId xmlns:a16="http://schemas.microsoft.com/office/drawing/2014/main" id="{D5D07E85-344B-CB10-000D-1F9FB2D7987B}"/>
              </a:ext>
            </a:extLst>
          </p:cNvPr>
          <p:cNvSpPr txBox="1"/>
          <p:nvPr/>
        </p:nvSpPr>
        <p:spPr>
          <a:xfrm>
            <a:off x="272480" y="6525924"/>
            <a:ext cx="3121367" cy="215444"/>
          </a:xfrm>
          <a:prstGeom prst="rect">
            <a:avLst/>
          </a:prstGeom>
          <a:noFill/>
        </p:spPr>
        <p:txBody>
          <a:bodyPr wrap="none" rtlCol="0" anchor="ctr" anchorCtr="1">
            <a:spAutoFit/>
          </a:bodyPr>
          <a:lstStyle/>
          <a:p>
            <a:r>
              <a:rPr kumimoji="1" lang="en-US" altLang="ja-JP" sz="700" dirty="0">
                <a:solidFill>
                  <a:srgbClr val="FF0000"/>
                </a:solidFill>
              </a:rPr>
              <a:t>※No.</a:t>
            </a:r>
            <a:r>
              <a:rPr kumimoji="1" lang="ja-JP" altLang="en-US" sz="700" dirty="0">
                <a:solidFill>
                  <a:srgbClr val="FF0000"/>
                </a:solidFill>
              </a:rPr>
              <a:t>２．３．４には「地方公共団体設置の</a:t>
            </a:r>
            <a:r>
              <a:rPr kumimoji="1" lang="ja-JP" altLang="en-US" sz="800" dirty="0">
                <a:solidFill>
                  <a:srgbClr val="FF0000"/>
                </a:solidFill>
              </a:rPr>
              <a:t>公立</a:t>
            </a:r>
            <a:r>
              <a:rPr kumimoji="1" lang="ja-JP" altLang="en-US" sz="700" dirty="0">
                <a:solidFill>
                  <a:srgbClr val="FF0000"/>
                </a:solidFill>
              </a:rPr>
              <a:t>大学附属学校等」を含む</a:t>
            </a:r>
          </a:p>
        </p:txBody>
      </p:sp>
    </p:spTree>
    <p:extLst>
      <p:ext uri="{BB962C8B-B14F-4D97-AF65-F5344CB8AC3E}">
        <p14:creationId xmlns:p14="http://schemas.microsoft.com/office/powerpoint/2010/main" val="1112904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2">
            <a:extLst>
              <a:ext uri="{FF2B5EF4-FFF2-40B4-BE49-F238E27FC236}">
                <a16:creationId xmlns:a16="http://schemas.microsoft.com/office/drawing/2014/main" id="{EC7A784B-4EFD-1716-3C34-A84DA36BA0AA}"/>
              </a:ext>
            </a:extLst>
          </p:cNvPr>
          <p:cNvSpPr>
            <a:spLocks noChangeArrowheads="1"/>
          </p:cNvSpPr>
          <p:nvPr/>
        </p:nvSpPr>
        <p:spPr bwMode="auto">
          <a:xfrm>
            <a:off x="0" y="0"/>
            <a:ext cx="9906000" cy="338554"/>
          </a:xfrm>
          <a:prstGeom prst="rect">
            <a:avLst/>
          </a:prstGeom>
          <a:solidFill>
            <a:srgbClr val="0070C0"/>
          </a:solid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ts val="600"/>
              </a:spcBef>
              <a:spcAft>
                <a:spcPct val="0"/>
              </a:spcAft>
              <a:buClrTx/>
              <a:buSzTx/>
              <a:buFontTx/>
              <a:buNone/>
              <a:tabLst/>
              <a:defRPr/>
            </a:pPr>
            <a:r>
              <a:rPr kumimoji="0"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Times New Roman" panose="02020603050405020304" pitchFamily="18" charset="0"/>
              </a:rPr>
              <a:t>特定免許状失効者管理システム　初期ユーザー登録の流れ</a:t>
            </a:r>
            <a:endParaRPr kumimoji="0" lang="ja-JP" altLang="ja-JP"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
        <p:nvSpPr>
          <p:cNvPr id="17" name="角丸四角形 26">
            <a:extLst>
              <a:ext uri="{FF2B5EF4-FFF2-40B4-BE49-F238E27FC236}">
                <a16:creationId xmlns:a16="http://schemas.microsoft.com/office/drawing/2014/main" id="{3CDC3236-43BF-9B11-27CD-2B8752A86162}"/>
              </a:ext>
            </a:extLst>
          </p:cNvPr>
          <p:cNvSpPr/>
          <p:nvPr/>
        </p:nvSpPr>
        <p:spPr>
          <a:xfrm>
            <a:off x="562540" y="1625530"/>
            <a:ext cx="2376000" cy="432000"/>
          </a:xfrm>
          <a:prstGeom prst="rect">
            <a:avLst/>
          </a:prstGeom>
          <a:ln/>
        </p:spPr>
        <p:style>
          <a:lnRef idx="1">
            <a:schemeClr val="accent2"/>
          </a:lnRef>
          <a:fillRef idx="2">
            <a:schemeClr val="accent2"/>
          </a:fillRef>
          <a:effectRef idx="1">
            <a:schemeClr val="accent2"/>
          </a:effectRef>
          <a:fontRef idx="minor">
            <a:schemeClr val="dk1"/>
          </a:fontRef>
        </p:style>
        <p:txBody>
          <a:bodyPr lIns="72000" tIns="36000" rIns="72000" bIns="3600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教育職員等の任命を行う</a:t>
            </a:r>
            <a:br>
              <a:rPr lang="en-US" altLang="ja-JP" sz="1100" dirty="0">
                <a:solidFill>
                  <a:schemeClr val="tx1"/>
                </a:solidFill>
                <a:latin typeface="Meiryo UI" panose="020B0604030504040204" pitchFamily="50" charset="-128"/>
                <a:ea typeface="Meiryo UI" panose="020B0604030504040204" pitchFamily="50" charset="-128"/>
              </a:rPr>
            </a:br>
            <a:r>
              <a:rPr lang="ja-JP" altLang="en-US" sz="1100" dirty="0">
                <a:solidFill>
                  <a:schemeClr val="tx1"/>
                </a:solidFill>
                <a:latin typeface="Meiryo UI" panose="020B0604030504040204" pitchFamily="50" charset="-128"/>
                <a:ea typeface="Meiryo UI" panose="020B0604030504040204" pitchFamily="50" charset="-128"/>
              </a:rPr>
              <a:t>市区町村</a:t>
            </a:r>
            <a:r>
              <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教育委員会</a:t>
            </a:r>
          </a:p>
        </p:txBody>
      </p:sp>
      <p:sp>
        <p:nvSpPr>
          <p:cNvPr id="19" name="角丸四角形 26">
            <a:extLst>
              <a:ext uri="{FF2B5EF4-FFF2-40B4-BE49-F238E27FC236}">
                <a16:creationId xmlns:a16="http://schemas.microsoft.com/office/drawing/2014/main" id="{4C2CA6A0-B0ED-A30F-A3DF-5DA541896CB4}"/>
              </a:ext>
            </a:extLst>
          </p:cNvPr>
          <p:cNvSpPr/>
          <p:nvPr/>
        </p:nvSpPr>
        <p:spPr>
          <a:xfrm>
            <a:off x="556448" y="1052736"/>
            <a:ext cx="2376000" cy="432000"/>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附属学校を置く</a:t>
            </a:r>
            <a:br>
              <a:rPr lang="en-US" altLang="ja-JP" sz="1100" dirty="0">
                <a:solidFill>
                  <a:schemeClr val="tx1"/>
                </a:solidFill>
                <a:latin typeface="Meiryo UI" panose="020B0604030504040204" pitchFamily="50" charset="-128"/>
                <a:ea typeface="Meiryo UI" panose="020B0604030504040204" pitchFamily="50" charset="-128"/>
              </a:rPr>
            </a:br>
            <a:r>
              <a:rPr lang="ja-JP" altLang="en-US" sz="1100" dirty="0">
                <a:solidFill>
                  <a:schemeClr val="tx1"/>
                </a:solidFill>
                <a:latin typeface="Meiryo UI" panose="020B0604030504040204" pitchFamily="50" charset="-128"/>
                <a:ea typeface="Meiryo UI" panose="020B0604030504040204" pitchFamily="50" charset="-128"/>
              </a:rPr>
              <a:t>国立大学法人</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20" name="角丸四角形 26">
            <a:extLst>
              <a:ext uri="{FF2B5EF4-FFF2-40B4-BE49-F238E27FC236}">
                <a16:creationId xmlns:a16="http://schemas.microsoft.com/office/drawing/2014/main" id="{96B07204-E673-43D3-44F9-A92CA3A4189A}"/>
              </a:ext>
            </a:extLst>
          </p:cNvPr>
          <p:cNvSpPr/>
          <p:nvPr/>
        </p:nvSpPr>
        <p:spPr>
          <a:xfrm>
            <a:off x="4010219" y="1628800"/>
            <a:ext cx="1368000" cy="432000"/>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都道府県</a:t>
            </a:r>
            <a:br>
              <a:rPr lang="en-US" altLang="ja-JP" sz="1100" dirty="0">
                <a:solidFill>
                  <a:schemeClr val="tx1"/>
                </a:solidFill>
                <a:latin typeface="Meiryo UI" panose="020B0604030504040204" pitchFamily="50" charset="-128"/>
                <a:ea typeface="Meiryo UI" panose="020B0604030504040204" pitchFamily="50" charset="-128"/>
              </a:rPr>
            </a:br>
            <a:r>
              <a:rPr lang="ja-JP" altLang="en-US" sz="1100" dirty="0">
                <a:solidFill>
                  <a:schemeClr val="tx1"/>
                </a:solidFill>
                <a:latin typeface="Meiryo UI" panose="020B0604030504040204" pitchFamily="50" charset="-128"/>
                <a:ea typeface="Meiryo UI" panose="020B0604030504040204" pitchFamily="50" charset="-128"/>
              </a:rPr>
              <a:t>教育委員会</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21" name="角丸四角形 26">
            <a:extLst>
              <a:ext uri="{FF2B5EF4-FFF2-40B4-BE49-F238E27FC236}">
                <a16:creationId xmlns:a16="http://schemas.microsoft.com/office/drawing/2014/main" id="{9A040410-E4C7-4E71-8619-634EA162D8F1}"/>
              </a:ext>
            </a:extLst>
          </p:cNvPr>
          <p:cNvSpPr/>
          <p:nvPr/>
        </p:nvSpPr>
        <p:spPr>
          <a:xfrm>
            <a:off x="575912" y="2198324"/>
            <a:ext cx="2376000" cy="432000"/>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指定都市</a:t>
            </a:r>
            <a:br>
              <a:rPr lang="en-US" altLang="ja-JP" sz="1100" dirty="0">
                <a:solidFill>
                  <a:schemeClr val="tx1"/>
                </a:solidFill>
                <a:latin typeface="Meiryo UI" panose="020B0604030504040204" pitchFamily="50" charset="-128"/>
                <a:ea typeface="Meiryo UI" panose="020B0604030504040204" pitchFamily="50" charset="-128"/>
              </a:rPr>
            </a:br>
            <a:r>
              <a:rPr lang="ja-JP" altLang="en-US" sz="1100" dirty="0">
                <a:solidFill>
                  <a:schemeClr val="tx1"/>
                </a:solidFill>
                <a:latin typeface="Meiryo UI" panose="020B0604030504040204" pitchFamily="50" charset="-128"/>
                <a:ea typeface="Meiryo UI" panose="020B0604030504040204" pitchFamily="50" charset="-128"/>
              </a:rPr>
              <a:t>教育委員会</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22" name="角丸四角形 26">
            <a:extLst>
              <a:ext uri="{FF2B5EF4-FFF2-40B4-BE49-F238E27FC236}">
                <a16:creationId xmlns:a16="http://schemas.microsoft.com/office/drawing/2014/main" id="{BA9C036D-41E2-E3DF-5D47-D3628A1406E1}"/>
              </a:ext>
            </a:extLst>
          </p:cNvPr>
          <p:cNvSpPr/>
          <p:nvPr/>
        </p:nvSpPr>
        <p:spPr>
          <a:xfrm>
            <a:off x="4010219" y="3332559"/>
            <a:ext cx="1368000" cy="1016147"/>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都道府県知事部局</a:t>
            </a:r>
            <a:br>
              <a:rPr lang="en-US" altLang="ja-JP" sz="1100" dirty="0">
                <a:solidFill>
                  <a:schemeClr val="tx1"/>
                </a:solidFill>
                <a:latin typeface="Meiryo UI" panose="020B0604030504040204" pitchFamily="50" charset="-128"/>
                <a:ea typeface="Meiryo UI" panose="020B0604030504040204" pitchFamily="50" charset="-128"/>
              </a:rPr>
            </a:br>
            <a:r>
              <a:rPr lang="en-US" altLang="ja-JP" sz="1100" dirty="0">
                <a:solidFill>
                  <a:schemeClr val="tx1"/>
                </a:solidFill>
                <a:latin typeface="Meiryo UI" panose="020B0604030504040204" pitchFamily="50" charset="-128"/>
                <a:ea typeface="Meiryo UI" panose="020B0604030504040204" pitchFamily="50" charset="-128"/>
              </a:rPr>
              <a:t>(</a:t>
            </a:r>
            <a:r>
              <a:rPr lang="ja-JP" altLang="en-US" sz="1100" dirty="0">
                <a:solidFill>
                  <a:schemeClr val="tx1"/>
                </a:solidFill>
                <a:latin typeface="Meiryo UI" panose="020B0604030504040204" pitchFamily="50" charset="-128"/>
                <a:ea typeface="Meiryo UI" panose="020B0604030504040204" pitchFamily="50" charset="-128"/>
              </a:rPr>
              <a:t>私立学校担当</a:t>
            </a:r>
            <a:r>
              <a:rPr lang="en-US" altLang="ja-JP" sz="1100" dirty="0">
                <a:solidFill>
                  <a:schemeClr val="tx1"/>
                </a:solidFill>
                <a:latin typeface="Meiryo UI" panose="020B0604030504040204" pitchFamily="50" charset="-128"/>
                <a:ea typeface="Meiryo UI" panose="020B0604030504040204" pitchFamily="50" charset="-128"/>
              </a:rPr>
              <a:t>)</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23" name="角丸四角形 26">
            <a:extLst>
              <a:ext uri="{FF2B5EF4-FFF2-40B4-BE49-F238E27FC236}">
                <a16:creationId xmlns:a16="http://schemas.microsoft.com/office/drawing/2014/main" id="{5ACF96DC-A4AB-6A0D-B070-1DEC4DDA577E}"/>
              </a:ext>
            </a:extLst>
          </p:cNvPr>
          <p:cNvSpPr/>
          <p:nvPr/>
        </p:nvSpPr>
        <p:spPr>
          <a:xfrm>
            <a:off x="569082" y="3343912"/>
            <a:ext cx="2376000" cy="432000"/>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algn="ctr" defTabSz="457200">
              <a:defRPr/>
            </a:pPr>
            <a:r>
              <a:rPr kumimoji="1" lang="ja-JP" altLang="en-US" sz="1100" dirty="0">
                <a:solidFill>
                  <a:schemeClr val="tx1"/>
                </a:solidFill>
                <a:latin typeface="Meiryo UI" panose="020B0604030504040204" pitchFamily="50" charset="-128"/>
                <a:ea typeface="Meiryo UI" panose="020B0604030504040204" pitchFamily="50" charset="-128"/>
              </a:rPr>
              <a:t>大学又は高等専門学校以外の学校のみを設置する学校法人</a:t>
            </a:r>
            <a:r>
              <a:rPr lang="en-US" altLang="ja-JP" sz="1100" dirty="0">
                <a:solidFill>
                  <a:schemeClr val="tx1"/>
                </a:solidFill>
                <a:latin typeface="Meiryo UI" panose="020B0604030504040204" pitchFamily="50" charset="-128"/>
                <a:ea typeface="Meiryo UI" panose="020B0604030504040204" pitchFamily="50" charset="-128"/>
              </a:rPr>
              <a:t>(</a:t>
            </a:r>
            <a:r>
              <a:rPr lang="ja-JP" altLang="en-US" sz="1100" dirty="0">
                <a:solidFill>
                  <a:schemeClr val="tx1"/>
                </a:solidFill>
                <a:latin typeface="Meiryo UI" panose="020B0604030504040204" pitchFamily="50" charset="-128"/>
                <a:ea typeface="Meiryo UI" panose="020B0604030504040204" pitchFamily="50" charset="-128"/>
              </a:rPr>
              <a:t>都道府県所管</a:t>
            </a:r>
            <a:r>
              <a:rPr lang="en-US" altLang="ja-JP" sz="1100" dirty="0">
                <a:solidFill>
                  <a:schemeClr val="tx1"/>
                </a:solidFill>
                <a:latin typeface="Meiryo UI" panose="020B0604030504040204" pitchFamily="50" charset="-128"/>
                <a:ea typeface="Meiryo UI" panose="020B0604030504040204" pitchFamily="50" charset="-128"/>
              </a:rPr>
              <a:t>)</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24" name="角丸四角形 26">
            <a:extLst>
              <a:ext uri="{FF2B5EF4-FFF2-40B4-BE49-F238E27FC236}">
                <a16:creationId xmlns:a16="http://schemas.microsoft.com/office/drawing/2014/main" id="{9C5C53CE-27AB-391C-0026-8E6F9F946230}"/>
              </a:ext>
            </a:extLst>
          </p:cNvPr>
          <p:cNvSpPr/>
          <p:nvPr/>
        </p:nvSpPr>
        <p:spPr>
          <a:xfrm>
            <a:off x="556720" y="5635088"/>
            <a:ext cx="2376000" cy="533485"/>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algn="ctr" defTabSz="457200">
              <a:defRPr/>
            </a:pPr>
            <a:r>
              <a:rPr kumimoji="1" lang="ja-JP" altLang="en-US" sz="1100" dirty="0">
                <a:solidFill>
                  <a:schemeClr val="tx1"/>
                </a:solidFill>
                <a:latin typeface="Meiryo UI" panose="020B0604030504040204" pitchFamily="50" charset="-128"/>
                <a:ea typeface="Meiryo UI" panose="020B0604030504040204" pitchFamily="50" charset="-128"/>
              </a:rPr>
              <a:t>大学又は高等専門学校とそれ以外の学校との両方を設置する学校法人</a:t>
            </a:r>
            <a:br>
              <a:rPr lang="en-US" altLang="ja-JP" sz="1100" dirty="0">
                <a:solidFill>
                  <a:schemeClr val="tx1"/>
                </a:solidFill>
                <a:latin typeface="Meiryo UI" panose="020B0604030504040204" pitchFamily="50" charset="-128"/>
                <a:ea typeface="Meiryo UI" panose="020B0604030504040204" pitchFamily="50" charset="-128"/>
              </a:rPr>
            </a:br>
            <a:r>
              <a:rPr lang="en-US" altLang="ja-JP" sz="1100" dirty="0">
                <a:solidFill>
                  <a:schemeClr val="tx1"/>
                </a:solidFill>
                <a:latin typeface="Meiryo UI" panose="020B0604030504040204" pitchFamily="50" charset="-128"/>
                <a:ea typeface="Meiryo UI" panose="020B0604030504040204" pitchFamily="50" charset="-128"/>
              </a:rPr>
              <a:t>(</a:t>
            </a:r>
            <a:r>
              <a:rPr lang="ja-JP" altLang="en-US" sz="1100" dirty="0">
                <a:solidFill>
                  <a:schemeClr val="tx1"/>
                </a:solidFill>
                <a:latin typeface="Meiryo UI" panose="020B0604030504040204" pitchFamily="50" charset="-128"/>
                <a:ea typeface="Meiryo UI" panose="020B0604030504040204" pitchFamily="50" charset="-128"/>
              </a:rPr>
              <a:t>文部科学省所管</a:t>
            </a:r>
            <a:r>
              <a:rPr lang="en-US" altLang="ja-JP" sz="1100" dirty="0">
                <a:solidFill>
                  <a:schemeClr val="tx1"/>
                </a:solidFill>
                <a:latin typeface="Meiryo UI" panose="020B0604030504040204" pitchFamily="50" charset="-128"/>
                <a:ea typeface="Meiryo UI" panose="020B0604030504040204" pitchFamily="50" charset="-128"/>
              </a:rPr>
              <a:t>)</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25" name="角丸四角形 26">
            <a:extLst>
              <a:ext uri="{FF2B5EF4-FFF2-40B4-BE49-F238E27FC236}">
                <a16:creationId xmlns:a16="http://schemas.microsoft.com/office/drawing/2014/main" id="{BAF2DC05-92CF-5CC3-82FC-7C6C4827883B}"/>
              </a:ext>
            </a:extLst>
          </p:cNvPr>
          <p:cNvSpPr/>
          <p:nvPr/>
        </p:nvSpPr>
        <p:spPr>
          <a:xfrm>
            <a:off x="4010219" y="4509121"/>
            <a:ext cx="1368000" cy="412380"/>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都道府県知事部局</a:t>
            </a:r>
            <a:br>
              <a:rPr lang="en-US" altLang="ja-JP" sz="1100" dirty="0">
                <a:solidFill>
                  <a:schemeClr val="tx1"/>
                </a:solidFill>
                <a:latin typeface="Meiryo UI" panose="020B0604030504040204" pitchFamily="50" charset="-128"/>
                <a:ea typeface="Meiryo UI" panose="020B0604030504040204" pitchFamily="50" charset="-128"/>
              </a:rPr>
            </a:br>
            <a:r>
              <a:rPr lang="en-US" altLang="ja-JP" sz="1100" dirty="0">
                <a:solidFill>
                  <a:schemeClr val="tx1"/>
                </a:solidFill>
                <a:latin typeface="Meiryo UI" panose="020B0604030504040204" pitchFamily="50" charset="-128"/>
                <a:ea typeface="Meiryo UI" panose="020B0604030504040204" pitchFamily="50" charset="-128"/>
              </a:rPr>
              <a:t>(</a:t>
            </a:r>
            <a:r>
              <a:rPr lang="ja-JP" altLang="en-US" sz="1100" dirty="0">
                <a:solidFill>
                  <a:schemeClr val="tx1"/>
                </a:solidFill>
                <a:latin typeface="Meiryo UI" panose="020B0604030504040204" pitchFamily="50" charset="-128"/>
                <a:ea typeface="Meiryo UI" panose="020B0604030504040204" pitchFamily="50" charset="-128"/>
              </a:rPr>
              <a:t>認定こども園担当</a:t>
            </a:r>
            <a:r>
              <a:rPr lang="en-US" altLang="ja-JP" sz="1100" dirty="0">
                <a:solidFill>
                  <a:schemeClr val="tx1"/>
                </a:solidFill>
                <a:latin typeface="Meiryo UI" panose="020B0604030504040204" pitchFamily="50" charset="-128"/>
                <a:ea typeface="Meiryo UI" panose="020B0604030504040204" pitchFamily="50" charset="-128"/>
              </a:rPr>
              <a:t>)</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26" name="角丸四角形 26">
            <a:extLst>
              <a:ext uri="{FF2B5EF4-FFF2-40B4-BE49-F238E27FC236}">
                <a16:creationId xmlns:a16="http://schemas.microsoft.com/office/drawing/2014/main" id="{A8C9C920-5977-CA42-C2B3-B3079C686967}"/>
              </a:ext>
            </a:extLst>
          </p:cNvPr>
          <p:cNvSpPr/>
          <p:nvPr/>
        </p:nvSpPr>
        <p:spPr>
          <a:xfrm>
            <a:off x="562059" y="4489500"/>
            <a:ext cx="2376000" cy="432000"/>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algn="ctr" defTabSz="457200">
              <a:defRPr/>
            </a:pPr>
            <a:r>
              <a:rPr kumimoji="1" lang="ja-JP" altLang="en-US" sz="1100" dirty="0">
                <a:solidFill>
                  <a:schemeClr val="tx1"/>
                </a:solidFill>
                <a:latin typeface="Meiryo UI" panose="020B0604030504040204" pitchFamily="50" charset="-128"/>
                <a:ea typeface="Meiryo UI" panose="020B0604030504040204" pitchFamily="50" charset="-128"/>
              </a:rPr>
              <a:t>幼保連携型認定こども園を置く</a:t>
            </a:r>
            <a:r>
              <a:rPr lang="ja-JP" altLang="en-US" sz="1100" dirty="0">
                <a:solidFill>
                  <a:schemeClr val="tx1"/>
                </a:solidFill>
                <a:latin typeface="Meiryo UI" panose="020B0604030504040204" pitchFamily="50" charset="-128"/>
                <a:ea typeface="Meiryo UI" panose="020B0604030504040204" pitchFamily="50" charset="-128"/>
              </a:rPr>
              <a:t>市区町村首長部局</a:t>
            </a:r>
            <a:r>
              <a:rPr lang="en-US" altLang="ja-JP" sz="1100" dirty="0">
                <a:solidFill>
                  <a:schemeClr val="tx1"/>
                </a:solidFill>
                <a:latin typeface="Meiryo UI" panose="020B0604030504040204" pitchFamily="50" charset="-128"/>
                <a:ea typeface="Meiryo UI" panose="020B0604030504040204" pitchFamily="50" charset="-128"/>
              </a:rPr>
              <a:t>(</a:t>
            </a:r>
            <a:r>
              <a:rPr lang="ja-JP" altLang="en-US" sz="1100" dirty="0">
                <a:solidFill>
                  <a:schemeClr val="tx1"/>
                </a:solidFill>
                <a:latin typeface="Meiryo UI" panose="020B0604030504040204" pitchFamily="50" charset="-128"/>
                <a:ea typeface="Meiryo UI" panose="020B0604030504040204" pitchFamily="50" charset="-128"/>
              </a:rPr>
              <a:t>認定こども園担当</a:t>
            </a:r>
            <a:r>
              <a:rPr lang="en-US" altLang="ja-JP" sz="1100" dirty="0">
                <a:solidFill>
                  <a:schemeClr val="tx1"/>
                </a:solidFill>
                <a:latin typeface="Meiryo UI" panose="020B0604030504040204" pitchFamily="50" charset="-128"/>
                <a:ea typeface="Meiryo UI" panose="020B0604030504040204" pitchFamily="50" charset="-128"/>
              </a:rPr>
              <a:t>)</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27" name="角丸四角形 26">
            <a:extLst>
              <a:ext uri="{FF2B5EF4-FFF2-40B4-BE49-F238E27FC236}">
                <a16:creationId xmlns:a16="http://schemas.microsoft.com/office/drawing/2014/main" id="{BD9F0398-C1B4-0178-D72A-6BBC2FE9501E}"/>
              </a:ext>
            </a:extLst>
          </p:cNvPr>
          <p:cNvSpPr/>
          <p:nvPr/>
        </p:nvSpPr>
        <p:spPr>
          <a:xfrm>
            <a:off x="562060" y="5062294"/>
            <a:ext cx="2376000" cy="432000"/>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私立の幼保連携型認定こども園設置者</a:t>
            </a:r>
            <a:r>
              <a:rPr lang="en-US" altLang="ja-JP" sz="1100" dirty="0">
                <a:solidFill>
                  <a:schemeClr val="tx1"/>
                </a:solidFill>
                <a:latin typeface="Meiryo UI" panose="020B0604030504040204" pitchFamily="50" charset="-128"/>
                <a:ea typeface="Meiryo UI" panose="020B0604030504040204" pitchFamily="50" charset="-128"/>
              </a:rPr>
              <a:t>(</a:t>
            </a:r>
            <a:r>
              <a:rPr lang="ja-JP" altLang="en-US" sz="1100" dirty="0">
                <a:solidFill>
                  <a:schemeClr val="tx1"/>
                </a:solidFill>
                <a:latin typeface="Meiryo UI" panose="020B0604030504040204" pitchFamily="50" charset="-128"/>
                <a:ea typeface="Meiryo UI" panose="020B0604030504040204" pitchFamily="50" charset="-128"/>
              </a:rPr>
              <a:t>学校法人、社会福祉法人等</a:t>
            </a:r>
            <a:r>
              <a:rPr lang="en-US" altLang="ja-JP" sz="1100" dirty="0">
                <a:solidFill>
                  <a:schemeClr val="tx1"/>
                </a:solidFill>
                <a:latin typeface="Meiryo UI" panose="020B0604030504040204" pitchFamily="50" charset="-128"/>
                <a:ea typeface="Meiryo UI" panose="020B0604030504040204" pitchFamily="50" charset="-128"/>
              </a:rPr>
              <a:t>)</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29" name="角丸四角形 26">
            <a:extLst>
              <a:ext uri="{FF2B5EF4-FFF2-40B4-BE49-F238E27FC236}">
                <a16:creationId xmlns:a16="http://schemas.microsoft.com/office/drawing/2014/main" id="{AA17D8DA-02AA-C770-6AB7-02D24188171C}"/>
              </a:ext>
            </a:extLst>
          </p:cNvPr>
          <p:cNvSpPr/>
          <p:nvPr/>
        </p:nvSpPr>
        <p:spPr>
          <a:xfrm>
            <a:off x="4017048" y="6229943"/>
            <a:ext cx="1368000" cy="540000"/>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050" dirty="0">
                <a:solidFill>
                  <a:schemeClr val="tx1"/>
                </a:solidFill>
                <a:latin typeface="Meiryo UI" panose="020B0604030504040204" pitchFamily="50" charset="-128"/>
                <a:ea typeface="Meiryo UI" panose="020B0604030504040204" pitchFamily="50" charset="-128"/>
              </a:rPr>
              <a:t>構造改革特別区域法第</a:t>
            </a:r>
            <a:r>
              <a:rPr lang="en-US" altLang="ja-JP" sz="1050" dirty="0">
                <a:solidFill>
                  <a:schemeClr val="tx1"/>
                </a:solidFill>
                <a:latin typeface="Meiryo UI" panose="020B0604030504040204" pitchFamily="50" charset="-128"/>
                <a:ea typeface="Meiryo UI" panose="020B0604030504040204" pitchFamily="50" charset="-128"/>
              </a:rPr>
              <a:t>12</a:t>
            </a:r>
            <a:r>
              <a:rPr lang="ja-JP" altLang="en-US" sz="1050" dirty="0">
                <a:solidFill>
                  <a:schemeClr val="tx1"/>
                </a:solidFill>
                <a:latin typeface="Meiryo UI" panose="020B0604030504040204" pitchFamily="50" charset="-128"/>
                <a:ea typeface="Meiryo UI" panose="020B0604030504040204" pitchFamily="50" charset="-128"/>
              </a:rPr>
              <a:t>条第</a:t>
            </a:r>
            <a:r>
              <a:rPr lang="en-US" altLang="ja-JP" sz="1050" dirty="0">
                <a:solidFill>
                  <a:schemeClr val="tx1"/>
                </a:solidFill>
                <a:latin typeface="Meiryo UI" panose="020B0604030504040204" pitchFamily="50" charset="-128"/>
                <a:ea typeface="Meiryo UI" panose="020B0604030504040204" pitchFamily="50" charset="-128"/>
              </a:rPr>
              <a:t>1</a:t>
            </a:r>
            <a:r>
              <a:rPr lang="ja-JP" altLang="en-US" sz="1050" dirty="0">
                <a:solidFill>
                  <a:schemeClr val="tx1"/>
                </a:solidFill>
                <a:latin typeface="Meiryo UI" panose="020B0604030504040204" pitchFamily="50" charset="-128"/>
                <a:ea typeface="Meiryo UI" panose="020B0604030504040204" pitchFamily="50" charset="-128"/>
              </a:rPr>
              <a:t>項の認定を受けた地方公共団体</a:t>
            </a:r>
            <a:endParaRPr kumimoji="1"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30" name="角丸四角形 26">
            <a:extLst>
              <a:ext uri="{FF2B5EF4-FFF2-40B4-BE49-F238E27FC236}">
                <a16:creationId xmlns:a16="http://schemas.microsoft.com/office/drawing/2014/main" id="{5CA8643C-C776-FFC9-37B6-22FD0F58834D}"/>
              </a:ext>
            </a:extLst>
          </p:cNvPr>
          <p:cNvSpPr/>
          <p:nvPr/>
        </p:nvSpPr>
        <p:spPr>
          <a:xfrm>
            <a:off x="562540" y="6309368"/>
            <a:ext cx="2376000" cy="432000"/>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学校設置会社</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31" name="角丸四角形 26">
            <a:extLst>
              <a:ext uri="{FF2B5EF4-FFF2-40B4-BE49-F238E27FC236}">
                <a16:creationId xmlns:a16="http://schemas.microsoft.com/office/drawing/2014/main" id="{CDD6A12F-DE6E-00FA-540D-DB16AAFFC89B}"/>
              </a:ext>
            </a:extLst>
          </p:cNvPr>
          <p:cNvSpPr/>
          <p:nvPr/>
        </p:nvSpPr>
        <p:spPr>
          <a:xfrm>
            <a:off x="6404334" y="1052736"/>
            <a:ext cx="348866" cy="5688632"/>
          </a:xfrm>
          <a:prstGeom prst="rect">
            <a:avLst/>
          </a:prstGeom>
          <a:ln/>
        </p:spPr>
        <p:style>
          <a:lnRef idx="1">
            <a:schemeClr val="accent2"/>
          </a:lnRef>
          <a:fillRef idx="2">
            <a:schemeClr val="accent2"/>
          </a:fillRef>
          <a:effectRef idx="1">
            <a:schemeClr val="accent2"/>
          </a:effectRef>
          <a:fontRef idx="minor">
            <a:schemeClr val="dk1"/>
          </a:fontRef>
        </p:style>
        <p:txBody>
          <a:bodyPr vert="eaVert" wrap="none"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i="0" u="none" strike="noStrike" kern="1200" cap="none" spc="500" normalizeH="0" noProof="0" dirty="0">
                <a:ln>
                  <a:noFill/>
                </a:ln>
                <a:solidFill>
                  <a:schemeClr val="tx1"/>
                </a:solidFill>
                <a:effectLst/>
                <a:uLnTx/>
                <a:uFillTx/>
                <a:latin typeface="Meiryo UI" panose="020B0604030504040204" pitchFamily="50" charset="-128"/>
                <a:ea typeface="Meiryo UI" panose="020B0604030504040204" pitchFamily="50" charset="-128"/>
                <a:cs typeface="+mn-cs"/>
              </a:rPr>
              <a:t>文部科学省</a:t>
            </a:r>
          </a:p>
        </p:txBody>
      </p:sp>
      <p:sp>
        <p:nvSpPr>
          <p:cNvPr id="32" name="角丸四角形 19">
            <a:extLst>
              <a:ext uri="{FF2B5EF4-FFF2-40B4-BE49-F238E27FC236}">
                <a16:creationId xmlns:a16="http://schemas.microsoft.com/office/drawing/2014/main" id="{66D00F92-B949-3AD6-6EB4-8FB3966EF348}"/>
              </a:ext>
            </a:extLst>
          </p:cNvPr>
          <p:cNvSpPr/>
          <p:nvPr/>
        </p:nvSpPr>
        <p:spPr>
          <a:xfrm>
            <a:off x="172720" y="404664"/>
            <a:ext cx="747832" cy="278193"/>
          </a:xfrm>
          <a:prstGeom prst="round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200" b="1" dirty="0">
                <a:solidFill>
                  <a:prstClr val="white"/>
                </a:solidFill>
                <a:latin typeface="Meiryo UI" panose="020B0604030504040204" pitchFamily="50" charset="-128"/>
                <a:ea typeface="Meiryo UI" panose="020B0604030504040204" pitchFamily="50" charset="-128"/>
              </a:rPr>
              <a:t>流れ図</a:t>
            </a:r>
            <a:endPar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cxnSp>
        <p:nvCxnSpPr>
          <p:cNvPr id="117" name="直線矢印コネクタ 116">
            <a:extLst>
              <a:ext uri="{FF2B5EF4-FFF2-40B4-BE49-F238E27FC236}">
                <a16:creationId xmlns:a16="http://schemas.microsoft.com/office/drawing/2014/main" id="{4949B8C9-C23B-DCB2-7187-1168752C2570}"/>
              </a:ext>
            </a:extLst>
          </p:cNvPr>
          <p:cNvCxnSpPr>
            <a:cxnSpLocks/>
          </p:cNvCxnSpPr>
          <p:nvPr/>
        </p:nvCxnSpPr>
        <p:spPr>
          <a:xfrm flipH="1">
            <a:off x="1208584" y="516428"/>
            <a:ext cx="432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18" name="テキスト ボックス 117">
            <a:extLst>
              <a:ext uri="{FF2B5EF4-FFF2-40B4-BE49-F238E27FC236}">
                <a16:creationId xmlns:a16="http://schemas.microsoft.com/office/drawing/2014/main" id="{6DFA3F17-AF07-100B-663B-33ED2769F99E}"/>
              </a:ext>
            </a:extLst>
          </p:cNvPr>
          <p:cNvSpPr txBox="1"/>
          <p:nvPr/>
        </p:nvSpPr>
        <p:spPr>
          <a:xfrm>
            <a:off x="1568576" y="404664"/>
            <a:ext cx="1031051" cy="261610"/>
          </a:xfrm>
          <a:prstGeom prst="rect">
            <a:avLst/>
          </a:prstGeom>
          <a:noFill/>
        </p:spPr>
        <p:txBody>
          <a:bodyPr wrap="none" rtlCol="0" anchor="ctr" anchorCtr="1">
            <a:spAutoFit/>
          </a:bodyPr>
          <a:lstStyle/>
          <a:p>
            <a:r>
              <a:rPr kumimoji="1" lang="ja-JP" altLang="en-US" sz="1050" dirty="0">
                <a:latin typeface="メイリオ" panose="020B0604030504040204" pitchFamily="50" charset="-128"/>
                <a:ea typeface="メイリオ" panose="020B0604030504040204" pitchFamily="50" charset="-128"/>
              </a:rPr>
              <a:t>依頼文書送付</a:t>
            </a:r>
          </a:p>
        </p:txBody>
      </p:sp>
      <p:sp>
        <p:nvSpPr>
          <p:cNvPr id="119" name="テキスト ボックス 118">
            <a:extLst>
              <a:ext uri="{FF2B5EF4-FFF2-40B4-BE49-F238E27FC236}">
                <a16:creationId xmlns:a16="http://schemas.microsoft.com/office/drawing/2014/main" id="{3584BB56-A91D-EF97-AAEA-4D7A412BDAF5}"/>
              </a:ext>
            </a:extLst>
          </p:cNvPr>
          <p:cNvSpPr txBox="1"/>
          <p:nvPr/>
        </p:nvSpPr>
        <p:spPr>
          <a:xfrm>
            <a:off x="3201821" y="408511"/>
            <a:ext cx="2204450" cy="253916"/>
          </a:xfrm>
          <a:prstGeom prst="rect">
            <a:avLst/>
          </a:prstGeom>
          <a:noFill/>
        </p:spPr>
        <p:txBody>
          <a:bodyPr wrap="none" rtlCol="0" anchor="ctr" anchorCtr="1">
            <a:spAutoFit/>
          </a:bodyPr>
          <a:lstStyle/>
          <a:p>
            <a:r>
              <a:rPr kumimoji="1" lang="ja-JP" altLang="en-US" sz="1050" dirty="0">
                <a:latin typeface="メイリオ" panose="020B0604030504040204" pitchFamily="50" charset="-128"/>
                <a:ea typeface="メイリオ" panose="020B0604030504040204" pitchFamily="50" charset="-128"/>
              </a:rPr>
              <a:t>使用許諾申請・ユーザー登録提出</a:t>
            </a:r>
          </a:p>
        </p:txBody>
      </p:sp>
      <p:cxnSp>
        <p:nvCxnSpPr>
          <p:cNvPr id="120" name="直線矢印コネクタ 119">
            <a:extLst>
              <a:ext uri="{FF2B5EF4-FFF2-40B4-BE49-F238E27FC236}">
                <a16:creationId xmlns:a16="http://schemas.microsoft.com/office/drawing/2014/main" id="{7E93F53A-B071-DC27-CAFF-D097D6EB43A3}"/>
              </a:ext>
            </a:extLst>
          </p:cNvPr>
          <p:cNvCxnSpPr>
            <a:cxnSpLocks/>
          </p:cNvCxnSpPr>
          <p:nvPr/>
        </p:nvCxnSpPr>
        <p:spPr>
          <a:xfrm>
            <a:off x="2792760" y="506489"/>
            <a:ext cx="432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123" name="正方形/長方形 122">
            <a:extLst>
              <a:ext uri="{FF2B5EF4-FFF2-40B4-BE49-F238E27FC236}">
                <a16:creationId xmlns:a16="http://schemas.microsoft.com/office/drawing/2014/main" id="{6ACB7053-D8DA-1F0E-30CF-B68B5D72D6A2}"/>
              </a:ext>
            </a:extLst>
          </p:cNvPr>
          <p:cNvSpPr/>
          <p:nvPr/>
        </p:nvSpPr>
        <p:spPr>
          <a:xfrm>
            <a:off x="1064568" y="404664"/>
            <a:ext cx="4968552" cy="253916"/>
          </a:xfrm>
          <a:prstGeom prst="rect">
            <a:avLst/>
          </a:prstGeom>
          <a:noFill/>
          <a:ln>
            <a:solidFill>
              <a:schemeClr val="bg1">
                <a:lumMod val="50000"/>
              </a:schemeClr>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36" name="角丸四角形 19">
            <a:extLst>
              <a:ext uri="{FF2B5EF4-FFF2-40B4-BE49-F238E27FC236}">
                <a16:creationId xmlns:a16="http://schemas.microsoft.com/office/drawing/2014/main" id="{076E49F5-AE0F-6822-D0F7-6D242E22C089}"/>
              </a:ext>
            </a:extLst>
          </p:cNvPr>
          <p:cNvSpPr/>
          <p:nvPr/>
        </p:nvSpPr>
        <p:spPr>
          <a:xfrm>
            <a:off x="7938815" y="687830"/>
            <a:ext cx="1917455" cy="65291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200" b="1" dirty="0">
                <a:solidFill>
                  <a:schemeClr val="accent2"/>
                </a:solidFill>
                <a:latin typeface="メイリオ" panose="020B0604030504040204" pitchFamily="50" charset="-128"/>
                <a:ea typeface="メイリオ" panose="020B0604030504040204" pitchFamily="50" charset="-128"/>
              </a:rPr>
              <a:t>特定免許状失効者</a:t>
            </a:r>
            <a:br>
              <a:rPr lang="en-US" altLang="ja-JP" sz="1200" b="1" dirty="0">
                <a:solidFill>
                  <a:schemeClr val="accent2"/>
                </a:solidFill>
                <a:latin typeface="メイリオ" panose="020B0604030504040204" pitchFamily="50" charset="-128"/>
                <a:ea typeface="メイリオ" panose="020B0604030504040204" pitchFamily="50" charset="-128"/>
              </a:rPr>
            </a:br>
            <a:r>
              <a:rPr lang="ja-JP" altLang="en-US" sz="1200" b="1" dirty="0">
                <a:solidFill>
                  <a:schemeClr val="accent2"/>
                </a:solidFill>
                <a:latin typeface="メイリオ" panose="020B0604030504040204" pitchFamily="50" charset="-128"/>
                <a:ea typeface="メイリオ" panose="020B0604030504040204" pitchFamily="50" charset="-128"/>
              </a:rPr>
              <a:t>管理システム</a:t>
            </a:r>
            <a:endParaRPr kumimoji="1" lang="ja-JP" altLang="en-US" sz="1200" b="1" i="0" u="none" strike="noStrike" kern="1200" cap="none" spc="0" normalizeH="0" baseline="0" noProof="0" dirty="0">
              <a:ln>
                <a:noFill/>
              </a:ln>
              <a:solidFill>
                <a:schemeClr val="accent2"/>
              </a:solidFill>
              <a:effectLst/>
              <a:uLnTx/>
              <a:uFillTx/>
              <a:latin typeface="メイリオ" panose="020B0604030504040204" pitchFamily="50" charset="-128"/>
              <a:ea typeface="メイリオ" panose="020B0604030504040204" pitchFamily="50" charset="-128"/>
            </a:endParaRPr>
          </a:p>
        </p:txBody>
      </p:sp>
      <p:sp>
        <p:nvSpPr>
          <p:cNvPr id="39" name="角丸四角形 19">
            <a:extLst>
              <a:ext uri="{FF2B5EF4-FFF2-40B4-BE49-F238E27FC236}">
                <a16:creationId xmlns:a16="http://schemas.microsoft.com/office/drawing/2014/main" id="{7AA5B385-CA13-F424-6FD4-34E68A412010}"/>
              </a:ext>
            </a:extLst>
          </p:cNvPr>
          <p:cNvSpPr/>
          <p:nvPr/>
        </p:nvSpPr>
        <p:spPr>
          <a:xfrm>
            <a:off x="4425682" y="759855"/>
            <a:ext cx="671334" cy="3064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200" b="1" dirty="0">
                <a:solidFill>
                  <a:schemeClr val="accent2"/>
                </a:solidFill>
                <a:latin typeface="メイリオ" panose="020B0604030504040204" pitchFamily="50" charset="-128"/>
                <a:ea typeface="メイリオ" panose="020B0604030504040204" pitchFamily="50" charset="-128"/>
              </a:rPr>
              <a:t>所轄庁</a:t>
            </a:r>
            <a:endParaRPr kumimoji="1" lang="ja-JP" altLang="en-US" sz="1200" b="1" i="0" u="none" strike="noStrike" kern="1200" cap="none" spc="0" normalizeH="0" baseline="0" noProof="0" dirty="0">
              <a:ln>
                <a:noFill/>
              </a:ln>
              <a:solidFill>
                <a:schemeClr val="accent2"/>
              </a:solidFill>
              <a:effectLst/>
              <a:uLnTx/>
              <a:uFillTx/>
              <a:latin typeface="メイリオ" panose="020B0604030504040204" pitchFamily="50" charset="-128"/>
              <a:ea typeface="メイリオ" panose="020B0604030504040204" pitchFamily="50" charset="-128"/>
            </a:endParaRPr>
          </a:p>
        </p:txBody>
      </p:sp>
      <p:sp>
        <p:nvSpPr>
          <p:cNvPr id="40" name="角丸四角形 19">
            <a:extLst>
              <a:ext uri="{FF2B5EF4-FFF2-40B4-BE49-F238E27FC236}">
                <a16:creationId xmlns:a16="http://schemas.microsoft.com/office/drawing/2014/main" id="{5A05EB3C-86CD-325E-8FD2-13068210485A}"/>
              </a:ext>
            </a:extLst>
          </p:cNvPr>
          <p:cNvSpPr/>
          <p:nvPr/>
        </p:nvSpPr>
        <p:spPr>
          <a:xfrm>
            <a:off x="1280592" y="759855"/>
            <a:ext cx="823436" cy="3064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200" b="1" dirty="0">
                <a:solidFill>
                  <a:schemeClr val="accent2"/>
                </a:solidFill>
                <a:latin typeface="メイリオ" panose="020B0604030504040204" pitchFamily="50" charset="-128"/>
                <a:ea typeface="メイリオ" panose="020B0604030504040204" pitchFamily="50" charset="-128"/>
              </a:rPr>
              <a:t>採用権者</a:t>
            </a:r>
            <a:endParaRPr kumimoji="1" lang="ja-JP" altLang="en-US" sz="1200" b="1" i="0" u="none" strike="noStrike" kern="1200" cap="none" spc="0" normalizeH="0" baseline="0" noProof="0" dirty="0">
              <a:ln>
                <a:noFill/>
              </a:ln>
              <a:solidFill>
                <a:schemeClr val="accent2"/>
              </a:solidFill>
              <a:effectLst/>
              <a:uLnTx/>
              <a:uFillTx/>
              <a:latin typeface="メイリオ" panose="020B0604030504040204" pitchFamily="50" charset="-128"/>
              <a:ea typeface="メイリオ" panose="020B0604030504040204" pitchFamily="50" charset="-128"/>
            </a:endParaRPr>
          </a:p>
        </p:txBody>
      </p:sp>
      <p:cxnSp>
        <p:nvCxnSpPr>
          <p:cNvPr id="42" name="直線矢印コネクタ 41">
            <a:extLst>
              <a:ext uri="{FF2B5EF4-FFF2-40B4-BE49-F238E27FC236}">
                <a16:creationId xmlns:a16="http://schemas.microsoft.com/office/drawing/2014/main" id="{A4BC0183-D3D7-27C8-5DB8-99230272F127}"/>
              </a:ext>
            </a:extLst>
          </p:cNvPr>
          <p:cNvCxnSpPr>
            <a:cxnSpLocks/>
          </p:cNvCxnSpPr>
          <p:nvPr/>
        </p:nvCxnSpPr>
        <p:spPr>
          <a:xfrm flipH="1">
            <a:off x="3028200" y="1772816"/>
            <a:ext cx="864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D1CE5C92-ACEB-C4F2-7900-6391B5C74B5E}"/>
              </a:ext>
            </a:extLst>
          </p:cNvPr>
          <p:cNvCxnSpPr>
            <a:cxnSpLocks/>
          </p:cNvCxnSpPr>
          <p:nvPr/>
        </p:nvCxnSpPr>
        <p:spPr>
          <a:xfrm>
            <a:off x="3028248" y="1916832"/>
            <a:ext cx="864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a:extLst>
              <a:ext uri="{FF2B5EF4-FFF2-40B4-BE49-F238E27FC236}">
                <a16:creationId xmlns:a16="http://schemas.microsoft.com/office/drawing/2014/main" id="{73844329-7F7E-A955-3AC0-8E85A0E14650}"/>
              </a:ext>
            </a:extLst>
          </p:cNvPr>
          <p:cNvCxnSpPr>
            <a:cxnSpLocks/>
          </p:cNvCxnSpPr>
          <p:nvPr/>
        </p:nvCxnSpPr>
        <p:spPr>
          <a:xfrm flipH="1">
            <a:off x="5406271" y="3775912"/>
            <a:ext cx="864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a:extLst>
              <a:ext uri="{FF2B5EF4-FFF2-40B4-BE49-F238E27FC236}">
                <a16:creationId xmlns:a16="http://schemas.microsoft.com/office/drawing/2014/main" id="{9668ECC6-105B-FCB1-97E8-D27B8E5FCFB8}"/>
              </a:ext>
            </a:extLst>
          </p:cNvPr>
          <p:cNvCxnSpPr>
            <a:cxnSpLocks/>
          </p:cNvCxnSpPr>
          <p:nvPr/>
        </p:nvCxnSpPr>
        <p:spPr>
          <a:xfrm>
            <a:off x="5406319" y="3919928"/>
            <a:ext cx="864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2B4D9907-2A88-85E3-B034-E3B163E19030}"/>
              </a:ext>
            </a:extLst>
          </p:cNvPr>
          <p:cNvCxnSpPr>
            <a:cxnSpLocks/>
          </p:cNvCxnSpPr>
          <p:nvPr/>
        </p:nvCxnSpPr>
        <p:spPr>
          <a:xfrm flipH="1">
            <a:off x="3028200" y="4655705"/>
            <a:ext cx="864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341E4604-C52F-3F67-3DB4-9003AE37C13A}"/>
              </a:ext>
            </a:extLst>
          </p:cNvPr>
          <p:cNvCxnSpPr>
            <a:cxnSpLocks/>
          </p:cNvCxnSpPr>
          <p:nvPr/>
        </p:nvCxnSpPr>
        <p:spPr>
          <a:xfrm>
            <a:off x="3028248" y="4799721"/>
            <a:ext cx="864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4508CAAF-7AD1-835C-F937-AFB7CB3CB5BD}"/>
              </a:ext>
            </a:extLst>
          </p:cNvPr>
          <p:cNvCxnSpPr>
            <a:cxnSpLocks/>
          </p:cNvCxnSpPr>
          <p:nvPr/>
        </p:nvCxnSpPr>
        <p:spPr>
          <a:xfrm flipH="1">
            <a:off x="3035077" y="6453336"/>
            <a:ext cx="864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316FD418-117E-7044-2843-01A8C6463BD8}"/>
              </a:ext>
            </a:extLst>
          </p:cNvPr>
          <p:cNvCxnSpPr>
            <a:cxnSpLocks/>
          </p:cNvCxnSpPr>
          <p:nvPr/>
        </p:nvCxnSpPr>
        <p:spPr>
          <a:xfrm>
            <a:off x="3035125" y="6597352"/>
            <a:ext cx="864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31FEEAF6-DC87-0D53-AA25-3B794AFBF08E}"/>
              </a:ext>
            </a:extLst>
          </p:cNvPr>
          <p:cNvCxnSpPr>
            <a:cxnSpLocks/>
          </p:cNvCxnSpPr>
          <p:nvPr/>
        </p:nvCxnSpPr>
        <p:spPr>
          <a:xfrm flipH="1">
            <a:off x="5483517" y="1772816"/>
            <a:ext cx="864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415A0B3F-A885-814B-0662-3BADC5841205}"/>
              </a:ext>
            </a:extLst>
          </p:cNvPr>
          <p:cNvCxnSpPr>
            <a:cxnSpLocks/>
          </p:cNvCxnSpPr>
          <p:nvPr/>
        </p:nvCxnSpPr>
        <p:spPr>
          <a:xfrm>
            <a:off x="5483565" y="1916832"/>
            <a:ext cx="864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8A05AE59-72D2-6E51-740B-70D0EAE4811C}"/>
              </a:ext>
            </a:extLst>
          </p:cNvPr>
          <p:cNvCxnSpPr>
            <a:cxnSpLocks/>
          </p:cNvCxnSpPr>
          <p:nvPr/>
        </p:nvCxnSpPr>
        <p:spPr>
          <a:xfrm flipH="1">
            <a:off x="3008784" y="3501008"/>
            <a:ext cx="864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D138166D-6ED4-EE0C-3287-B54C726F262D}"/>
              </a:ext>
            </a:extLst>
          </p:cNvPr>
          <p:cNvCxnSpPr>
            <a:cxnSpLocks/>
          </p:cNvCxnSpPr>
          <p:nvPr/>
        </p:nvCxnSpPr>
        <p:spPr>
          <a:xfrm>
            <a:off x="3008832" y="3645024"/>
            <a:ext cx="864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10494E31-B3C4-070C-EEF9-583D6CCD3125}"/>
              </a:ext>
            </a:extLst>
          </p:cNvPr>
          <p:cNvCxnSpPr>
            <a:cxnSpLocks/>
          </p:cNvCxnSpPr>
          <p:nvPr/>
        </p:nvCxnSpPr>
        <p:spPr>
          <a:xfrm flipH="1">
            <a:off x="5457056" y="4627196"/>
            <a:ext cx="864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25146A5D-1396-294D-FDA0-01ACEA9EE6A9}"/>
              </a:ext>
            </a:extLst>
          </p:cNvPr>
          <p:cNvCxnSpPr>
            <a:cxnSpLocks/>
          </p:cNvCxnSpPr>
          <p:nvPr/>
        </p:nvCxnSpPr>
        <p:spPr>
          <a:xfrm>
            <a:off x="5457056" y="4782240"/>
            <a:ext cx="864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4A1E7C32-328B-4EBE-294C-E737CBB1D9B8}"/>
              </a:ext>
            </a:extLst>
          </p:cNvPr>
          <p:cNvCxnSpPr>
            <a:cxnSpLocks/>
          </p:cNvCxnSpPr>
          <p:nvPr/>
        </p:nvCxnSpPr>
        <p:spPr>
          <a:xfrm flipH="1">
            <a:off x="3035085" y="5805264"/>
            <a:ext cx="3276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直線矢印コネクタ 59">
            <a:extLst>
              <a:ext uri="{FF2B5EF4-FFF2-40B4-BE49-F238E27FC236}">
                <a16:creationId xmlns:a16="http://schemas.microsoft.com/office/drawing/2014/main" id="{8D0555BF-786B-DA0B-D598-CB1843C5DCA5}"/>
              </a:ext>
            </a:extLst>
          </p:cNvPr>
          <p:cNvCxnSpPr>
            <a:cxnSpLocks/>
          </p:cNvCxnSpPr>
          <p:nvPr/>
        </p:nvCxnSpPr>
        <p:spPr>
          <a:xfrm>
            <a:off x="3035133" y="5949280"/>
            <a:ext cx="3276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a:extLst>
              <a:ext uri="{FF2B5EF4-FFF2-40B4-BE49-F238E27FC236}">
                <a16:creationId xmlns:a16="http://schemas.microsoft.com/office/drawing/2014/main" id="{2DD8C74A-5BCB-7DC7-6198-6B74C5E80416}"/>
              </a:ext>
            </a:extLst>
          </p:cNvPr>
          <p:cNvCxnSpPr>
            <a:cxnSpLocks/>
          </p:cNvCxnSpPr>
          <p:nvPr/>
        </p:nvCxnSpPr>
        <p:spPr>
          <a:xfrm flipH="1">
            <a:off x="5490394" y="6453336"/>
            <a:ext cx="864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a:extLst>
              <a:ext uri="{FF2B5EF4-FFF2-40B4-BE49-F238E27FC236}">
                <a16:creationId xmlns:a16="http://schemas.microsoft.com/office/drawing/2014/main" id="{E043C4F6-CB4E-C620-9ED5-812B06488304}"/>
              </a:ext>
            </a:extLst>
          </p:cNvPr>
          <p:cNvCxnSpPr>
            <a:cxnSpLocks/>
          </p:cNvCxnSpPr>
          <p:nvPr/>
        </p:nvCxnSpPr>
        <p:spPr>
          <a:xfrm>
            <a:off x="5490442" y="6597352"/>
            <a:ext cx="864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DD5FC71F-5556-C1D3-E3B3-B4818972A6A3}"/>
              </a:ext>
            </a:extLst>
          </p:cNvPr>
          <p:cNvCxnSpPr>
            <a:cxnSpLocks/>
          </p:cNvCxnSpPr>
          <p:nvPr/>
        </p:nvCxnSpPr>
        <p:spPr>
          <a:xfrm flipH="1">
            <a:off x="3028248" y="1196752"/>
            <a:ext cx="3276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直線矢印コネクタ 63">
            <a:extLst>
              <a:ext uri="{FF2B5EF4-FFF2-40B4-BE49-F238E27FC236}">
                <a16:creationId xmlns:a16="http://schemas.microsoft.com/office/drawing/2014/main" id="{50C09703-3D46-A0E4-23D2-EED1CF9F6375}"/>
              </a:ext>
            </a:extLst>
          </p:cNvPr>
          <p:cNvCxnSpPr>
            <a:cxnSpLocks/>
          </p:cNvCxnSpPr>
          <p:nvPr/>
        </p:nvCxnSpPr>
        <p:spPr>
          <a:xfrm>
            <a:off x="3028296" y="1340768"/>
            <a:ext cx="3276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73" name="直線矢印コネクタ 72">
            <a:extLst>
              <a:ext uri="{FF2B5EF4-FFF2-40B4-BE49-F238E27FC236}">
                <a16:creationId xmlns:a16="http://schemas.microsoft.com/office/drawing/2014/main" id="{4DA037AD-3A0B-F5A8-DD80-1316634ACFE1}"/>
              </a:ext>
            </a:extLst>
          </p:cNvPr>
          <p:cNvCxnSpPr>
            <a:cxnSpLocks/>
          </p:cNvCxnSpPr>
          <p:nvPr/>
        </p:nvCxnSpPr>
        <p:spPr>
          <a:xfrm flipH="1">
            <a:off x="3028248" y="2233439"/>
            <a:ext cx="3276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B22FFDD8-AC71-124F-8F8D-28E24B5436DC}"/>
              </a:ext>
            </a:extLst>
          </p:cNvPr>
          <p:cNvCxnSpPr>
            <a:cxnSpLocks/>
          </p:cNvCxnSpPr>
          <p:nvPr/>
        </p:nvCxnSpPr>
        <p:spPr>
          <a:xfrm>
            <a:off x="3028296" y="2377455"/>
            <a:ext cx="3276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93" name="角丸四角形 26">
            <a:extLst>
              <a:ext uri="{FF2B5EF4-FFF2-40B4-BE49-F238E27FC236}">
                <a16:creationId xmlns:a16="http://schemas.microsoft.com/office/drawing/2014/main" id="{D2E773DB-8E7A-18B0-7A27-848467A55F12}"/>
              </a:ext>
            </a:extLst>
          </p:cNvPr>
          <p:cNvSpPr/>
          <p:nvPr/>
        </p:nvSpPr>
        <p:spPr>
          <a:xfrm>
            <a:off x="3152800" y="2456944"/>
            <a:ext cx="1548000" cy="468000"/>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都道府県教育委員会</a:t>
            </a:r>
            <a:br>
              <a:rPr lang="en-US" altLang="ja-JP" sz="1100" dirty="0">
                <a:solidFill>
                  <a:schemeClr val="tx1"/>
                </a:solidFill>
                <a:latin typeface="Meiryo UI" panose="020B0604030504040204" pitchFamily="50" charset="-128"/>
                <a:ea typeface="Meiryo UI" panose="020B0604030504040204" pitchFamily="50" charset="-128"/>
              </a:rPr>
            </a:br>
            <a:r>
              <a:rPr lang="en-US" altLang="ja-JP" sz="1100" dirty="0">
                <a:solidFill>
                  <a:schemeClr val="tx1"/>
                </a:solidFill>
                <a:latin typeface="Meiryo UI" panose="020B0604030504040204" pitchFamily="50" charset="-128"/>
                <a:ea typeface="Meiryo UI" panose="020B0604030504040204" pitchFamily="50" charset="-128"/>
              </a:rPr>
              <a:t>(</a:t>
            </a:r>
            <a:r>
              <a:rPr lang="ja-JP" altLang="en-US" sz="1100" dirty="0">
                <a:solidFill>
                  <a:schemeClr val="tx1"/>
                </a:solidFill>
                <a:latin typeface="Meiryo UI" panose="020B0604030504040204" pitchFamily="50" charset="-128"/>
                <a:ea typeface="Meiryo UI" panose="020B0604030504040204" pitchFamily="50" charset="-128"/>
              </a:rPr>
              <a:t>採用権者として</a:t>
            </a:r>
            <a:r>
              <a:rPr lang="en-US" altLang="ja-JP" sz="1100" dirty="0">
                <a:solidFill>
                  <a:schemeClr val="tx1"/>
                </a:solidFill>
                <a:latin typeface="Meiryo UI" panose="020B0604030504040204" pitchFamily="50" charset="-128"/>
                <a:ea typeface="Meiryo UI" panose="020B0604030504040204" pitchFamily="50" charset="-128"/>
              </a:rPr>
              <a:t>)</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pic>
        <p:nvPicPr>
          <p:cNvPr id="9" name="図 8">
            <a:extLst>
              <a:ext uri="{FF2B5EF4-FFF2-40B4-BE49-F238E27FC236}">
                <a16:creationId xmlns:a16="http://schemas.microsoft.com/office/drawing/2014/main" id="{D822EA1C-EA2A-B6FB-56A2-6343347CC1BA}"/>
              </a:ext>
            </a:extLst>
          </p:cNvPr>
          <p:cNvPicPr>
            <a:picLocks noChangeAspect="1"/>
          </p:cNvPicPr>
          <p:nvPr/>
        </p:nvPicPr>
        <p:blipFill>
          <a:blip r:embed="rId2"/>
          <a:stretch>
            <a:fillRect/>
          </a:stretch>
        </p:blipFill>
        <p:spPr>
          <a:xfrm>
            <a:off x="8060374" y="3027970"/>
            <a:ext cx="1768236" cy="1436275"/>
          </a:xfrm>
          <a:prstGeom prst="rect">
            <a:avLst/>
          </a:prstGeom>
        </p:spPr>
      </p:pic>
      <p:pic>
        <p:nvPicPr>
          <p:cNvPr id="10" name="図 9">
            <a:extLst>
              <a:ext uri="{FF2B5EF4-FFF2-40B4-BE49-F238E27FC236}">
                <a16:creationId xmlns:a16="http://schemas.microsoft.com/office/drawing/2014/main" id="{4CCC1864-F3EC-AC20-E500-23E30DAAC265}"/>
              </a:ext>
            </a:extLst>
          </p:cNvPr>
          <p:cNvPicPr>
            <a:picLocks noChangeAspect="1"/>
          </p:cNvPicPr>
          <p:nvPr/>
        </p:nvPicPr>
        <p:blipFill rotWithShape="1">
          <a:blip r:embed="rId2"/>
          <a:srcRect l="58838" t="39101" r="11768" b="20458"/>
          <a:stretch/>
        </p:blipFill>
        <p:spPr>
          <a:xfrm>
            <a:off x="9255462" y="3827552"/>
            <a:ext cx="519746" cy="580847"/>
          </a:xfrm>
          <a:prstGeom prst="rect">
            <a:avLst/>
          </a:prstGeom>
        </p:spPr>
      </p:pic>
      <p:sp>
        <p:nvSpPr>
          <p:cNvPr id="11" name="角丸四角形 26">
            <a:extLst>
              <a:ext uri="{FF2B5EF4-FFF2-40B4-BE49-F238E27FC236}">
                <a16:creationId xmlns:a16="http://schemas.microsoft.com/office/drawing/2014/main" id="{B5DB5B6C-EFEA-51A4-6D52-F01853F07C23}"/>
              </a:ext>
            </a:extLst>
          </p:cNvPr>
          <p:cNvSpPr/>
          <p:nvPr/>
        </p:nvSpPr>
        <p:spPr>
          <a:xfrm>
            <a:off x="569081" y="3916706"/>
            <a:ext cx="2376000" cy="432000"/>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学校法人以外の幼稚園設置者</a:t>
            </a:r>
            <a:br>
              <a:rPr lang="en-US" altLang="ja-JP" sz="1100" dirty="0">
                <a:solidFill>
                  <a:schemeClr val="tx1"/>
                </a:solidFill>
                <a:latin typeface="Meiryo UI" panose="020B0604030504040204" pitchFamily="50" charset="-128"/>
                <a:ea typeface="Meiryo UI" panose="020B0604030504040204" pitchFamily="50" charset="-128"/>
              </a:rPr>
            </a:br>
            <a:r>
              <a:rPr lang="ja-JP" altLang="en-US" sz="1100" dirty="0">
                <a:solidFill>
                  <a:schemeClr val="tx1"/>
                </a:solidFill>
                <a:latin typeface="Meiryo UI" panose="020B0604030504040204" pitchFamily="50" charset="-128"/>
                <a:ea typeface="Meiryo UI" panose="020B0604030504040204" pitchFamily="50" charset="-128"/>
              </a:rPr>
              <a:t>（</a:t>
            </a:r>
            <a:r>
              <a:rPr lang="zh-CN" altLang="en-US" sz="1100" dirty="0">
                <a:solidFill>
                  <a:schemeClr val="tx1"/>
                </a:solidFill>
                <a:latin typeface="Meiryo UI" panose="020B0604030504040204" pitchFamily="50" charset="-128"/>
                <a:ea typeface="Meiryo UI" panose="020B0604030504040204" pitchFamily="50" charset="-128"/>
              </a:rPr>
              <a:t>宗教法人、社会福祉法人等</a:t>
            </a:r>
            <a:r>
              <a:rPr lang="ja-JP" altLang="en-US" sz="1100" dirty="0">
                <a:solidFill>
                  <a:schemeClr val="tx1"/>
                </a:solidFill>
                <a:latin typeface="Meiryo UI" panose="020B0604030504040204" pitchFamily="50" charset="-128"/>
                <a:ea typeface="Meiryo UI" panose="020B0604030504040204" pitchFamily="50" charset="-128"/>
              </a:rPr>
              <a:t>）</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2" name="角丸四角形 26">
            <a:extLst>
              <a:ext uri="{FF2B5EF4-FFF2-40B4-BE49-F238E27FC236}">
                <a16:creationId xmlns:a16="http://schemas.microsoft.com/office/drawing/2014/main" id="{0BEE9D87-2BA6-3B80-F6B2-7EF81E0F78E9}"/>
              </a:ext>
            </a:extLst>
          </p:cNvPr>
          <p:cNvSpPr/>
          <p:nvPr/>
        </p:nvSpPr>
        <p:spPr>
          <a:xfrm>
            <a:off x="575912" y="2771118"/>
            <a:ext cx="2376000" cy="432000"/>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附属学校を置く</a:t>
            </a:r>
            <a:endParaRPr kumimoji="1" lang="en-US" altLang="ja-JP"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公立大学法人</a:t>
            </a:r>
          </a:p>
        </p:txBody>
      </p:sp>
      <p:cxnSp>
        <p:nvCxnSpPr>
          <p:cNvPr id="3" name="直線矢印コネクタ 2">
            <a:extLst>
              <a:ext uri="{FF2B5EF4-FFF2-40B4-BE49-F238E27FC236}">
                <a16:creationId xmlns:a16="http://schemas.microsoft.com/office/drawing/2014/main" id="{204ACA5C-06EE-01C8-81AA-D0F31E198B2C}"/>
              </a:ext>
            </a:extLst>
          </p:cNvPr>
          <p:cNvCxnSpPr>
            <a:cxnSpLocks/>
          </p:cNvCxnSpPr>
          <p:nvPr/>
        </p:nvCxnSpPr>
        <p:spPr>
          <a:xfrm flipH="1">
            <a:off x="3008784" y="3020194"/>
            <a:ext cx="3276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 name="直線矢印コネクタ 4">
            <a:extLst>
              <a:ext uri="{FF2B5EF4-FFF2-40B4-BE49-F238E27FC236}">
                <a16:creationId xmlns:a16="http://schemas.microsoft.com/office/drawing/2014/main" id="{C5496AD6-1784-11A6-CC3E-1B1F18CD2CFB}"/>
              </a:ext>
            </a:extLst>
          </p:cNvPr>
          <p:cNvCxnSpPr>
            <a:cxnSpLocks/>
          </p:cNvCxnSpPr>
          <p:nvPr/>
        </p:nvCxnSpPr>
        <p:spPr>
          <a:xfrm>
            <a:off x="3008832" y="3164210"/>
            <a:ext cx="3276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a:extLst>
              <a:ext uri="{FF2B5EF4-FFF2-40B4-BE49-F238E27FC236}">
                <a16:creationId xmlns:a16="http://schemas.microsoft.com/office/drawing/2014/main" id="{35E87D93-4CAA-D27C-011C-1022556EB0DD}"/>
              </a:ext>
            </a:extLst>
          </p:cNvPr>
          <p:cNvCxnSpPr>
            <a:cxnSpLocks/>
          </p:cNvCxnSpPr>
          <p:nvPr/>
        </p:nvCxnSpPr>
        <p:spPr>
          <a:xfrm flipH="1">
            <a:off x="3008784" y="4077072"/>
            <a:ext cx="864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a:extLst>
              <a:ext uri="{FF2B5EF4-FFF2-40B4-BE49-F238E27FC236}">
                <a16:creationId xmlns:a16="http://schemas.microsoft.com/office/drawing/2014/main" id="{79497AE7-4593-DADD-E3DB-2337E45439D8}"/>
              </a:ext>
            </a:extLst>
          </p:cNvPr>
          <p:cNvCxnSpPr>
            <a:cxnSpLocks/>
          </p:cNvCxnSpPr>
          <p:nvPr/>
        </p:nvCxnSpPr>
        <p:spPr>
          <a:xfrm>
            <a:off x="3008784" y="4221088"/>
            <a:ext cx="864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0B6C97F4-378B-ABD8-4702-0099D60FB1CB}"/>
              </a:ext>
            </a:extLst>
          </p:cNvPr>
          <p:cNvCxnSpPr>
            <a:cxnSpLocks/>
          </p:cNvCxnSpPr>
          <p:nvPr/>
        </p:nvCxnSpPr>
        <p:spPr>
          <a:xfrm flipH="1">
            <a:off x="5457056" y="5218172"/>
            <a:ext cx="864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3F9CBF41-E528-98E7-E19B-C8672133DA21}"/>
              </a:ext>
            </a:extLst>
          </p:cNvPr>
          <p:cNvCxnSpPr>
            <a:cxnSpLocks/>
          </p:cNvCxnSpPr>
          <p:nvPr/>
        </p:nvCxnSpPr>
        <p:spPr>
          <a:xfrm>
            <a:off x="5457056" y="5373216"/>
            <a:ext cx="864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12" name="角丸四角形 26">
            <a:extLst>
              <a:ext uri="{FF2B5EF4-FFF2-40B4-BE49-F238E27FC236}">
                <a16:creationId xmlns:a16="http://schemas.microsoft.com/office/drawing/2014/main" id="{74F3E8E4-DD44-E736-2EE1-5AF979A43452}"/>
              </a:ext>
            </a:extLst>
          </p:cNvPr>
          <p:cNvSpPr/>
          <p:nvPr/>
        </p:nvSpPr>
        <p:spPr>
          <a:xfrm>
            <a:off x="4010163" y="5030820"/>
            <a:ext cx="1368000" cy="540776"/>
          </a:xfrm>
          <a:prstGeom prst="rect">
            <a:avLst/>
          </a:prstGeom>
          <a:ln/>
        </p:spPr>
        <p:style>
          <a:lnRef idx="1">
            <a:schemeClr val="accent2"/>
          </a:lnRef>
          <a:fillRef idx="2">
            <a:schemeClr val="accent2"/>
          </a:fillRef>
          <a:effectRef idx="1">
            <a:schemeClr val="accent2"/>
          </a:effectRef>
          <a:fontRef idx="minor">
            <a:schemeClr val="dk1"/>
          </a:fontRef>
        </p:style>
        <p:txBody>
          <a:bodyPr lIns="36000" tIns="0" rIns="36000" bIns="0" rtlCol="0" anchor="ctr" anchorCtr="1">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都道府県・指定都市・中核市首長部局</a:t>
            </a:r>
            <a:endParaRPr lang="en-US" altLang="ja-JP" sz="1100" dirty="0">
              <a:solidFill>
                <a:schemeClr val="tx1"/>
              </a:solidFill>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sz="1100" dirty="0">
                <a:solidFill>
                  <a:schemeClr val="tx1"/>
                </a:solidFill>
                <a:latin typeface="Meiryo UI" panose="020B0604030504040204" pitchFamily="50" charset="-128"/>
                <a:ea typeface="Meiryo UI" panose="020B0604030504040204" pitchFamily="50" charset="-128"/>
              </a:rPr>
              <a:t>(</a:t>
            </a:r>
            <a:r>
              <a:rPr lang="ja-JP" altLang="en-US" sz="1100" dirty="0">
                <a:solidFill>
                  <a:schemeClr val="tx1"/>
                </a:solidFill>
                <a:latin typeface="Meiryo UI" panose="020B0604030504040204" pitchFamily="50" charset="-128"/>
                <a:ea typeface="Meiryo UI" panose="020B0604030504040204" pitchFamily="50" charset="-128"/>
              </a:rPr>
              <a:t>認定こども園担当</a:t>
            </a:r>
            <a:r>
              <a:rPr lang="en-US" altLang="ja-JP" sz="1100" dirty="0">
                <a:solidFill>
                  <a:schemeClr val="tx1"/>
                </a:solidFill>
                <a:latin typeface="Meiryo UI" panose="020B0604030504040204" pitchFamily="50" charset="-128"/>
                <a:ea typeface="Meiryo UI" panose="020B0604030504040204" pitchFamily="50" charset="-128"/>
              </a:rPr>
              <a:t>)</a:t>
            </a:r>
            <a:endParaRPr kumimoji="1" lang="ja-JP" altLang="en-US" sz="11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13" name="直線矢印コネクタ 12">
            <a:extLst>
              <a:ext uri="{FF2B5EF4-FFF2-40B4-BE49-F238E27FC236}">
                <a16:creationId xmlns:a16="http://schemas.microsoft.com/office/drawing/2014/main" id="{23AE87CC-B180-B729-43C0-46559B5626CB}"/>
              </a:ext>
            </a:extLst>
          </p:cNvPr>
          <p:cNvCxnSpPr>
            <a:cxnSpLocks/>
          </p:cNvCxnSpPr>
          <p:nvPr/>
        </p:nvCxnSpPr>
        <p:spPr>
          <a:xfrm flipH="1">
            <a:off x="3035029" y="5229200"/>
            <a:ext cx="864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3315A28D-65AC-6DC9-20D8-77B0DD043676}"/>
              </a:ext>
            </a:extLst>
          </p:cNvPr>
          <p:cNvCxnSpPr>
            <a:cxnSpLocks/>
          </p:cNvCxnSpPr>
          <p:nvPr/>
        </p:nvCxnSpPr>
        <p:spPr>
          <a:xfrm>
            <a:off x="3035077" y="5373216"/>
            <a:ext cx="864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64C21537-948C-B6DD-5959-2198996838E3}"/>
              </a:ext>
            </a:extLst>
          </p:cNvPr>
          <p:cNvCxnSpPr>
            <a:cxnSpLocks/>
          </p:cNvCxnSpPr>
          <p:nvPr/>
        </p:nvCxnSpPr>
        <p:spPr>
          <a:xfrm flipH="1">
            <a:off x="4770283" y="2629409"/>
            <a:ext cx="1512000"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6949AC4B-88F3-DF0F-CAF4-B484D93174D9}"/>
              </a:ext>
            </a:extLst>
          </p:cNvPr>
          <p:cNvCxnSpPr>
            <a:cxnSpLocks/>
          </p:cNvCxnSpPr>
          <p:nvPr/>
        </p:nvCxnSpPr>
        <p:spPr>
          <a:xfrm>
            <a:off x="4770331" y="2773425"/>
            <a:ext cx="1512000"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3" name="矢印: 右 42">
            <a:extLst>
              <a:ext uri="{FF2B5EF4-FFF2-40B4-BE49-F238E27FC236}">
                <a16:creationId xmlns:a16="http://schemas.microsoft.com/office/drawing/2014/main" id="{9D4E4875-3A82-53DA-594E-F07E580EC9DE}"/>
              </a:ext>
            </a:extLst>
          </p:cNvPr>
          <p:cNvSpPr/>
          <p:nvPr/>
        </p:nvSpPr>
        <p:spPr>
          <a:xfrm>
            <a:off x="6825208" y="3343912"/>
            <a:ext cx="1379326" cy="1283284"/>
          </a:xfrm>
          <a:prstGeom prst="rightArrow">
            <a:avLst/>
          </a:prstGeom>
          <a:ln w="31750"/>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600" dirty="0"/>
              <a:t>ユーザー一括登録</a:t>
            </a:r>
            <a:endParaRPr kumimoji="1" lang="ja-JP" altLang="en-US" sz="1600" dirty="0"/>
          </a:p>
        </p:txBody>
      </p:sp>
    </p:spTree>
    <p:extLst>
      <p:ext uri="{BB962C8B-B14F-4D97-AF65-F5344CB8AC3E}">
        <p14:creationId xmlns:p14="http://schemas.microsoft.com/office/powerpoint/2010/main" val="3344451553"/>
      </p:ext>
    </p:extLst>
  </p:cSld>
  <p:clrMapOvr>
    <a:masterClrMapping/>
  </p:clrMapOvr>
</p:sld>
</file>

<file path=ppt/theme/theme1.xml><?xml version="1.0" encoding="utf-8"?>
<a:theme xmlns:a="http://schemas.openxmlformats.org/drawingml/2006/main" name="10_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8_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29" tIns="10799" rIns="91429" bIns="45715" numCol="1" anchor="t"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1" lang="ja-JP" altLang="en-US" sz="2000" b="1" i="0" u="none" strike="noStrike" cap="none" normalizeH="0" baseline="0" smtClean="0">
            <a:ln>
              <a:noFill/>
            </a:ln>
            <a:solidFill>
              <a:schemeClr val="tx1"/>
            </a:solidFill>
            <a:effectLst/>
            <a:latin typeface="Arial" charset="0"/>
            <a:ea typeface="HGP創英角ｺﾞｼｯｸUB" pitchFamily="50"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29" tIns="10799" rIns="91429" bIns="45715" numCol="1" anchor="t"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1" lang="ja-JP" altLang="en-US" sz="2000" b="1" i="0" u="none" strike="noStrike" cap="none" normalizeH="0" baseline="0" smtClean="0">
            <a:ln>
              <a:noFill/>
            </a:ln>
            <a:solidFill>
              <a:schemeClr val="tx1"/>
            </a:solidFill>
            <a:effectLst/>
            <a:latin typeface="Arial" charset="0"/>
            <a:ea typeface="HGP創英角ｺﾞｼｯｸUB" pitchFamily="50" charset="-128"/>
          </a:defRPr>
        </a:defPPr>
      </a:lstStyle>
    </a:lnDef>
  </a:objectDefaults>
  <a:extraClrSchemeLst>
    <a:extraClrScheme>
      <a:clrScheme name="8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8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8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8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8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8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8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8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8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8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8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1_Office テーマ">
  <a:themeElements>
    <a:clrScheme name="文科省元template">
      <a:dk1>
        <a:srgbClr val="000000"/>
      </a:dk1>
      <a:lt1>
        <a:sysClr val="window" lastClr="FFFFFF"/>
      </a:lt1>
      <a:dk2>
        <a:srgbClr val="024FA1"/>
      </a:dk2>
      <a:lt2>
        <a:srgbClr val="FF501E"/>
      </a:lt2>
      <a:accent1>
        <a:srgbClr val="4BB5C5"/>
      </a:accent1>
      <a:accent2>
        <a:srgbClr val="801C49"/>
      </a:accent2>
      <a:accent3>
        <a:srgbClr val="FED232"/>
      </a:accent3>
      <a:accent4>
        <a:srgbClr val="007437"/>
      </a:accent4>
      <a:accent5>
        <a:srgbClr val="CDECF1"/>
      </a:accent5>
      <a:accent6>
        <a:srgbClr val="D8BFCD"/>
      </a:accent6>
      <a:hlink>
        <a:srgbClr val="FBE6AA"/>
      </a:hlink>
      <a:folHlink>
        <a:srgbClr val="D2E28C"/>
      </a:folHlink>
    </a:clrScheme>
    <a:fontScheme name="文科省template">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lIns="0" tIns="0" rIns="0" bIns="0" rtlCol="0" anchor="ctr"/>
      <a:lstStyle>
        <a:defPPr algn="ctr">
          <a:defRPr kumimoji="1" baseline="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プレゼンテーションフォーマット全体.pptx" id="{E0658FE9-B160-416E-B601-D9C338BE418C}" vid="{9D1B29A1-FE70-4774-A285-AFD79BAE73D1}"/>
    </a:ext>
  </a:extLst>
</a:theme>
</file>

<file path=ppt/theme/theme4.xml><?xml version="1.0" encoding="utf-8"?>
<a:theme xmlns:a="http://schemas.openxmlformats.org/drawingml/2006/main" name="17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10963</TotalTime>
  <Words>996</Words>
  <Application>Microsoft Office PowerPoint</Application>
  <PresentationFormat>A4 210 x 297 mm</PresentationFormat>
  <Paragraphs>85</Paragraphs>
  <Slides>2</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4</vt:i4>
      </vt:variant>
      <vt:variant>
        <vt:lpstr>スライド タイトル</vt:lpstr>
      </vt:variant>
      <vt:variant>
        <vt:i4>2</vt:i4>
      </vt:variant>
    </vt:vector>
  </HeadingPairs>
  <TitlesOfParts>
    <vt:vector size="15" baseType="lpstr">
      <vt:lpstr>HGP創英角ｺﾞｼｯｸUB</vt:lpstr>
      <vt:lpstr>Meiryo UI</vt:lpstr>
      <vt:lpstr>ＭＳ Ｐゴシック</vt:lpstr>
      <vt:lpstr>メイリオ</vt:lpstr>
      <vt:lpstr>游ゴシック</vt:lpstr>
      <vt:lpstr>Arial</vt:lpstr>
      <vt:lpstr>Calibri</vt:lpstr>
      <vt:lpstr>Calibri Light</vt:lpstr>
      <vt:lpstr>Wingdings</vt:lpstr>
      <vt:lpstr>10_標準デザイン</vt:lpstr>
      <vt:lpstr>3_デザインの設定</vt:lpstr>
      <vt:lpstr>11_Office テーマ</vt:lpstr>
      <vt:lpstr>17_Office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私立学校を取り巻く諸情勢について</dc:title>
  <dc:creator>m</dc:creator>
  <cp:lastModifiedBy>矢野正敬</cp:lastModifiedBy>
  <cp:revision>364</cp:revision>
  <cp:lastPrinted>2022-12-14T07:58:44Z</cp:lastPrinted>
  <dcterms:created xsi:type="dcterms:W3CDTF">2017-05-08T02:50:26Z</dcterms:created>
  <dcterms:modified xsi:type="dcterms:W3CDTF">2023-02-07T08:04:28Z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2022-07-19T10:13:35Z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79e45f19-3ff7-44ae-8890-4f261534d2f1</vt:lpwstr>
  </property>
  <property fmtid="{D5CDD505-2E9C-101B-9397-08002B2CF9AE}" pid="8" name="MSIP_Label_d899a617-f30e-4fb8-b81c-fb6d0b94ac5b_ContentBits">
    <vt:lpwstr>0</vt:lpwstr>
  </property>
</Properties>
</file>