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gif" ContentType="image/gif"/>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3"/>
  </p:sldMasterIdLst>
  <p:notesMasterIdLst>
    <p:notesMasterId r:id="rId5"/>
  </p:notesMasterIdLst>
  <p:sldIdLst>
    <p:sldId id="259" r:id="rId4"/>
  </p:sldIdLst>
  <p:sldSz cx="13681075" cy="10080625"/>
  <p:notesSz cx="6735763" cy="9866313"/>
  <p:defaultTextStyle>
    <a:defPPr>
      <a:defRPr lang="ja-JP"/>
    </a:defPPr>
    <a:lvl1pPr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1pPr>
    <a:lvl2pPr marL="482600" indent="-25400"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2pPr>
    <a:lvl3pPr marL="966788" indent="-52388"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3pPr>
    <a:lvl4pPr marL="1452563" indent="-80963"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4pPr>
    <a:lvl5pPr marL="1936750" indent="-107950"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6349">
          <p15:clr>
            <a:srgbClr val="A4A3A4"/>
          </p15:clr>
        </p15:guide>
        <p15:guide id="2" pos="8617">
          <p15:clr>
            <a:srgbClr val="A4A3A4"/>
          </p15:clr>
        </p15:guide>
      </p15:sldGuideLst>
    </p:ext>
    <p:ext uri="{2D200454-40CA-4A62-9FC3-DE9A4176ACB9}">
      <p15:notesGuideLst xmlns:p15="http://schemas.microsoft.com/office/powerpoint/2012/main">
        <p15:guide id="1" orient="horz" pos="3107">
          <p15:clr>
            <a:srgbClr val="A4A3A4"/>
          </p15:clr>
        </p15:guide>
        <p15:guide id="2" pos="2122">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CFF99"/>
    <a:srgbClr val="FF99FF"/>
    <a:srgbClr val="FFCC66"/>
    <a:srgbClr val="0000FF"/>
    <a:srgbClr val="FF9900"/>
    <a:srgbClr val="003300"/>
    <a:srgbClr val="FF6600"/>
    <a:srgbClr val="FFC0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250CA2F-FE01-4B6C-8137-8A1433C19A3D}" v="3" dt="2023-05-10T13:04:28.731"/>
    <p1510:client id="{ADAC3DD4-7DD2-3024-20A8-88347B95967D}" v="2" dt="2023-05-10T22:42:14.210"/>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15620"/>
    <p:restoredTop sz="95995" autoAdjust="0"/>
  </p:normalViewPr>
  <p:slideViewPr>
    <p:cSldViewPr>
      <p:cViewPr>
        <p:scale>
          <a:sx n="98" d="100"/>
          <a:sy n="98" d="100"/>
        </p:scale>
        <p:origin x="115" y="86"/>
      </p:cViewPr>
      <p:guideLst>
        <p:guide orient="horz" pos="6349"/>
        <p:guide pos="8617"/>
      </p:guideLst>
    </p:cSldViewPr>
  </p:slideViewPr>
  <p:notesTextViewPr>
    <p:cViewPr>
      <p:scale>
        <a:sx n="300" d="100"/>
        <a:sy n="300" d="100"/>
      </p:scale>
      <p:origin x="0" y="0"/>
    </p:cViewPr>
  </p:notesTextViewPr>
  <p:sorterViewPr>
    <p:cViewPr>
      <p:scale>
        <a:sx n="66" d="100"/>
        <a:sy n="66" d="100"/>
      </p:scale>
      <p:origin x="0" y="0"/>
    </p:cViewPr>
  </p:sorterViewPr>
  <p:notesViewPr>
    <p:cSldViewPr>
      <p:cViewPr varScale="1">
        <p:scale>
          <a:sx n="50" d="100"/>
          <a:sy n="50" d="100"/>
        </p:scale>
        <p:origin x="-2190" y="-120"/>
      </p:cViewPr>
      <p:guideLst>
        <p:guide orient="horz" pos="3107"/>
        <p:guide pos="2122"/>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Master" Target="slideMasters/slideMaster1.xml"/><Relationship Id="rId7"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presProps" Target="presProps.xml"/><Relationship Id="rId11" Type="http://schemas.microsoft.com/office/2015/10/relationships/revisionInfo" Target="revisionInfo.xml"/><Relationship Id="rId5" Type="http://schemas.openxmlformats.org/officeDocument/2006/relationships/notesMaster" Target="notesMasters/notesMaster1.xml"/><Relationship Id="rId10" Type="http://schemas.microsoft.com/office/2016/11/relationships/changesInfo" Target="changesInfos/changesInfo1.xml"/><Relationship Id="rId4" Type="http://schemas.openxmlformats.org/officeDocument/2006/relationships/slide" Target="slides/slide1.xml"/><Relationship Id="rId9"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三田　正巳" userId="S::ptf2-m-mita@iwate-ed.jp::242c4c6d-d827-4b8d-be73-92a1a836e1c4" providerId="AD" clId="Web-{ADAC3DD4-7DD2-3024-20A8-88347B95967D}"/>
    <pc:docChg chg="modSld">
      <pc:chgData name="三田　正巳" userId="S::ptf2-m-mita@iwate-ed.jp::242c4c6d-d827-4b8d-be73-92a1a836e1c4" providerId="AD" clId="Web-{ADAC3DD4-7DD2-3024-20A8-88347B95967D}" dt="2023-05-10T22:42:14.210" v="0" actId="20577"/>
      <pc:docMkLst>
        <pc:docMk/>
      </pc:docMkLst>
      <pc:sldChg chg="modSp">
        <pc:chgData name="三田　正巳" userId="S::ptf2-m-mita@iwate-ed.jp::242c4c6d-d827-4b8d-be73-92a1a836e1c4" providerId="AD" clId="Web-{ADAC3DD4-7DD2-3024-20A8-88347B95967D}" dt="2023-05-10T22:42:14.210" v="0" actId="20577"/>
        <pc:sldMkLst>
          <pc:docMk/>
          <pc:sldMk cId="0" sldId="259"/>
        </pc:sldMkLst>
        <pc:spChg chg="mod">
          <ac:chgData name="三田　正巳" userId="S::ptf2-m-mita@iwate-ed.jp::242c4c6d-d827-4b8d-be73-92a1a836e1c4" providerId="AD" clId="Web-{ADAC3DD4-7DD2-3024-20A8-88347B95967D}" dt="2023-05-10T22:42:14.210" v="0" actId="20577"/>
          <ac:spMkLst>
            <pc:docMk/>
            <pc:sldMk cId="0" sldId="259"/>
            <ac:spMk id="5" creationId="{984A7395-741C-AF62-3B2C-DB77993D0CE3}"/>
          </ac:spMkLst>
        </pc:spChg>
      </pc:sldChg>
    </pc:docChg>
  </pc:docChgLst>
  <pc:docChgLst>
    <pc:chgData name="M Masam" userId="b139a38938e60c84" providerId="LiveId" clId="{2250CA2F-FE01-4B6C-8137-8A1433C19A3D}"/>
    <pc:docChg chg="modSld">
      <pc:chgData name="M Masam" userId="b139a38938e60c84" providerId="LiveId" clId="{2250CA2F-FE01-4B6C-8137-8A1433C19A3D}" dt="2023-05-10T13:05:36.473" v="332" actId="1076"/>
      <pc:docMkLst>
        <pc:docMk/>
      </pc:docMkLst>
      <pc:sldChg chg="addSp modSp mod">
        <pc:chgData name="M Masam" userId="b139a38938e60c84" providerId="LiveId" clId="{2250CA2F-FE01-4B6C-8137-8A1433C19A3D}" dt="2023-05-10T13:05:36.473" v="332" actId="1076"/>
        <pc:sldMkLst>
          <pc:docMk/>
          <pc:sldMk cId="0" sldId="259"/>
        </pc:sldMkLst>
        <pc:spChg chg="mod">
          <ac:chgData name="M Masam" userId="b139a38938e60c84" providerId="LiveId" clId="{2250CA2F-FE01-4B6C-8137-8A1433C19A3D}" dt="2023-05-10T12:55:55.347" v="4" actId="14100"/>
          <ac:spMkLst>
            <pc:docMk/>
            <pc:sldMk cId="0" sldId="259"/>
            <ac:spMk id="2" creationId="{79D52F3C-7F49-4B3F-B0E7-8E96491510D0}"/>
          </ac:spMkLst>
        </pc:spChg>
        <pc:spChg chg="add mod">
          <ac:chgData name="M Masam" userId="b139a38938e60c84" providerId="LiveId" clId="{2250CA2F-FE01-4B6C-8137-8A1433C19A3D}" dt="2023-05-10T13:05:36.473" v="332" actId="1076"/>
          <ac:spMkLst>
            <pc:docMk/>
            <pc:sldMk cId="0" sldId="259"/>
            <ac:spMk id="5" creationId="{984A7395-741C-AF62-3B2C-DB77993D0CE3}"/>
          </ac:spMkLst>
        </pc:spChg>
        <pc:spChg chg="mod">
          <ac:chgData name="M Masam" userId="b139a38938e60c84" providerId="LiveId" clId="{2250CA2F-FE01-4B6C-8137-8A1433C19A3D}" dt="2023-05-10T13:03:56.653" v="238" actId="14100"/>
          <ac:spMkLst>
            <pc:docMk/>
            <pc:sldMk cId="0" sldId="259"/>
            <ac:spMk id="8" creationId="{8A215001-9658-4325-8DCB-A807803AD23F}"/>
          </ac:spMkLst>
        </pc:spChg>
        <pc:spChg chg="ord">
          <ac:chgData name="M Masam" userId="b139a38938e60c84" providerId="LiveId" clId="{2250CA2F-FE01-4B6C-8137-8A1433C19A3D}" dt="2023-05-10T12:56:17.024" v="8" actId="166"/>
          <ac:spMkLst>
            <pc:docMk/>
            <pc:sldMk cId="0" sldId="259"/>
            <ac:spMk id="21" creationId="{F0D6A9F5-3302-4B1D-8D7D-2C43C531387D}"/>
          </ac:spMkLst>
        </pc:spChg>
        <pc:spChg chg="mod">
          <ac:chgData name="M Masam" userId="b139a38938e60c84" providerId="LiveId" clId="{2250CA2F-FE01-4B6C-8137-8A1433C19A3D}" dt="2023-05-10T12:57:01.520" v="16" actId="113"/>
          <ac:spMkLst>
            <pc:docMk/>
            <pc:sldMk cId="0" sldId="259"/>
            <ac:spMk id="22" creationId="{F5822D12-60F7-4B2E-ABCC-8A58164302E0}"/>
          </ac:spMkLst>
        </pc:spChg>
        <pc:spChg chg="mod">
          <ac:chgData name="M Masam" userId="b139a38938e60c84" providerId="LiveId" clId="{2250CA2F-FE01-4B6C-8137-8A1433C19A3D}" dt="2023-05-10T13:00:21.868" v="152" actId="14100"/>
          <ac:spMkLst>
            <pc:docMk/>
            <pc:sldMk cId="0" sldId="259"/>
            <ac:spMk id="28" creationId="{E09C86DC-7E6A-4557-BF46-60C28AEE0A91}"/>
          </ac:spMkLst>
        </pc:spChg>
        <pc:spChg chg="mod">
          <ac:chgData name="M Masam" userId="b139a38938e60c84" providerId="LiveId" clId="{2250CA2F-FE01-4B6C-8137-8A1433C19A3D}" dt="2023-05-10T13:01:23.038" v="202" actId="6549"/>
          <ac:spMkLst>
            <pc:docMk/>
            <pc:sldMk cId="0" sldId="259"/>
            <ac:spMk id="29" creationId="{4F37DEF3-6039-4E8D-850D-793D982F574F}"/>
          </ac:spMkLst>
        </pc:spChg>
        <pc:spChg chg="mod">
          <ac:chgData name="M Masam" userId="b139a38938e60c84" providerId="LiveId" clId="{2250CA2F-FE01-4B6C-8137-8A1433C19A3D}" dt="2023-05-10T12:58:55.507" v="93" actId="6549"/>
          <ac:spMkLst>
            <pc:docMk/>
            <pc:sldMk cId="0" sldId="259"/>
            <ac:spMk id="37" creationId="{9EA927E2-BAB0-4318-A5FB-0A3277064374}"/>
          </ac:spMkLst>
        </pc:spChg>
        <pc:spChg chg="ord">
          <ac:chgData name="M Masam" userId="b139a38938e60c84" providerId="LiveId" clId="{2250CA2F-FE01-4B6C-8137-8A1433C19A3D}" dt="2023-05-10T12:56:12.397" v="7" actId="166"/>
          <ac:spMkLst>
            <pc:docMk/>
            <pc:sldMk cId="0" sldId="259"/>
            <ac:spMk id="81" creationId="{C86594BE-D020-4CB2-9256-7B7522BC6689}"/>
          </ac:spMkLst>
        </pc:spChg>
        <pc:spChg chg="ord">
          <ac:chgData name="M Masam" userId="b139a38938e60c84" providerId="LiveId" clId="{2250CA2F-FE01-4B6C-8137-8A1433C19A3D}" dt="2023-05-10T13:02:10.625" v="204" actId="166"/>
          <ac:spMkLst>
            <pc:docMk/>
            <pc:sldMk cId="0" sldId="259"/>
            <ac:spMk id="88" creationId="{4D8D7DEF-D622-4A8B-BBF6-877B35F38E64}"/>
          </ac:spMkLst>
        </pc:spChg>
        <pc:spChg chg="mod ord">
          <ac:chgData name="M Masam" userId="b139a38938e60c84" providerId="LiveId" clId="{2250CA2F-FE01-4B6C-8137-8A1433C19A3D}" dt="2023-05-10T12:56:05.007" v="6" actId="166"/>
          <ac:spMkLst>
            <pc:docMk/>
            <pc:sldMk cId="0" sldId="259"/>
            <ac:spMk id="90" creationId="{85B2935D-4111-4E9E-BE1F-DA2A07DDFBBF}"/>
          </ac:spMkLst>
        </pc:spChg>
        <pc:spChg chg="mod">
          <ac:chgData name="M Masam" userId="b139a38938e60c84" providerId="LiveId" clId="{2250CA2F-FE01-4B6C-8137-8A1433C19A3D}" dt="2023-05-10T13:01:29.498" v="203" actId="121"/>
          <ac:spMkLst>
            <pc:docMk/>
            <pc:sldMk cId="0" sldId="259"/>
            <ac:spMk id="3082" creationId="{54CAC764-9D5C-8EB9-A214-95801DF0BD48}"/>
          </ac:spMkLst>
        </pc:spChg>
        <pc:picChg chg="add mod">
          <ac:chgData name="M Masam" userId="b139a38938e60c84" providerId="LiveId" clId="{2250CA2F-FE01-4B6C-8137-8A1433C19A3D}" dt="2023-05-10T13:04:16.255" v="241" actId="1076"/>
          <ac:picMkLst>
            <pc:docMk/>
            <pc:sldMk cId="0" sldId="259"/>
            <ac:picMk id="4" creationId="{B32E1E61-D8A1-D57A-B0AA-8D9F0F6D82D7}"/>
          </ac:picMkLst>
        </pc:picChg>
      </pc:sldChg>
    </pc:docChg>
  </pc:docChgLst>
</pc:chgInfo>
</file>

<file path=ppt/media/image1.gi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a:extLst>
              <a:ext uri="{FF2B5EF4-FFF2-40B4-BE49-F238E27FC236}">
                <a16:creationId xmlns:a16="http://schemas.microsoft.com/office/drawing/2014/main" id="{76186DA5-462B-46F6-96A5-49C6C8815D42}"/>
              </a:ext>
            </a:extLst>
          </p:cNvPr>
          <p:cNvSpPr>
            <a:spLocks noGrp="1" noChangeArrowheads="1"/>
          </p:cNvSpPr>
          <p:nvPr>
            <p:ph type="hdr" sz="quarter"/>
          </p:nvPr>
        </p:nvSpPr>
        <p:spPr bwMode="auto">
          <a:xfrm>
            <a:off x="0" y="0"/>
            <a:ext cx="2917825" cy="493713"/>
          </a:xfrm>
          <a:prstGeom prst="rect">
            <a:avLst/>
          </a:prstGeom>
          <a:noFill/>
          <a:ln w="9525">
            <a:noFill/>
            <a:miter lim="800000"/>
            <a:headEnd/>
            <a:tailEnd/>
          </a:ln>
          <a:effectLst/>
        </p:spPr>
        <p:txBody>
          <a:bodyPr vert="horz" wrap="square" lIns="94636" tIns="47319" rIns="94636" bIns="47319" numCol="1" anchor="t" anchorCtr="0" compatLnSpc="1">
            <a:prstTxWarp prst="textNoShape">
              <a:avLst/>
            </a:prstTxWarp>
          </a:bodyPr>
          <a:lstStyle>
            <a:lvl1pPr eaLnBrk="1" hangingPunct="1">
              <a:defRPr sz="1100">
                <a:latin typeface="Arial" charset="0"/>
                <a:ea typeface="ＭＳ Ｐゴシック" pitchFamily="50" charset="-128"/>
              </a:defRPr>
            </a:lvl1pPr>
          </a:lstStyle>
          <a:p>
            <a:pPr>
              <a:defRPr/>
            </a:pPr>
            <a:endParaRPr lang="en-US" altLang="ja-JP"/>
          </a:p>
        </p:txBody>
      </p:sp>
      <p:sp>
        <p:nvSpPr>
          <p:cNvPr id="3075" name="Rectangle 3">
            <a:extLst>
              <a:ext uri="{FF2B5EF4-FFF2-40B4-BE49-F238E27FC236}">
                <a16:creationId xmlns:a16="http://schemas.microsoft.com/office/drawing/2014/main" id="{3404EF89-495C-49C4-8FEB-60FAEAAC6AD2}"/>
              </a:ext>
            </a:extLst>
          </p:cNvPr>
          <p:cNvSpPr>
            <a:spLocks noGrp="1" noChangeArrowheads="1"/>
          </p:cNvSpPr>
          <p:nvPr>
            <p:ph type="dt" idx="1"/>
          </p:nvPr>
        </p:nvSpPr>
        <p:spPr bwMode="auto">
          <a:xfrm>
            <a:off x="3816350" y="0"/>
            <a:ext cx="2917825" cy="493713"/>
          </a:xfrm>
          <a:prstGeom prst="rect">
            <a:avLst/>
          </a:prstGeom>
          <a:noFill/>
          <a:ln w="9525">
            <a:noFill/>
            <a:miter lim="800000"/>
            <a:headEnd/>
            <a:tailEnd/>
          </a:ln>
          <a:effectLst/>
        </p:spPr>
        <p:txBody>
          <a:bodyPr vert="horz" wrap="square" lIns="94636" tIns="47319" rIns="94636" bIns="47319" numCol="1" anchor="t" anchorCtr="0" compatLnSpc="1">
            <a:prstTxWarp prst="textNoShape">
              <a:avLst/>
            </a:prstTxWarp>
          </a:bodyPr>
          <a:lstStyle>
            <a:lvl1pPr algn="r" eaLnBrk="1" hangingPunct="1">
              <a:defRPr sz="1100">
                <a:latin typeface="Arial" charset="0"/>
                <a:ea typeface="ＭＳ Ｐゴシック" pitchFamily="50" charset="-128"/>
              </a:defRPr>
            </a:lvl1pPr>
          </a:lstStyle>
          <a:p>
            <a:pPr>
              <a:defRPr/>
            </a:pPr>
            <a:endParaRPr lang="en-US" altLang="ja-JP"/>
          </a:p>
        </p:txBody>
      </p:sp>
      <p:sp>
        <p:nvSpPr>
          <p:cNvPr id="2052" name="Rectangle 4">
            <a:extLst>
              <a:ext uri="{FF2B5EF4-FFF2-40B4-BE49-F238E27FC236}">
                <a16:creationId xmlns:a16="http://schemas.microsoft.com/office/drawing/2014/main" id="{D7CF6DA3-5167-42E7-C0CF-E94A7509CAD5}"/>
              </a:ext>
            </a:extLst>
          </p:cNvPr>
          <p:cNvSpPr>
            <a:spLocks noGrp="1" noRot="1" noChangeAspect="1" noChangeArrowheads="1" noTextEdit="1"/>
          </p:cNvSpPr>
          <p:nvPr>
            <p:ph type="sldImg" idx="2"/>
          </p:nvPr>
        </p:nvSpPr>
        <p:spPr bwMode="auto">
          <a:xfrm>
            <a:off x="858838" y="739775"/>
            <a:ext cx="5018087" cy="3698875"/>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077" name="Rectangle 5">
            <a:extLst>
              <a:ext uri="{FF2B5EF4-FFF2-40B4-BE49-F238E27FC236}">
                <a16:creationId xmlns:a16="http://schemas.microsoft.com/office/drawing/2014/main" id="{367F5776-A0A7-443B-8CCF-A3137D761813}"/>
              </a:ext>
            </a:extLst>
          </p:cNvPr>
          <p:cNvSpPr>
            <a:spLocks noGrp="1" noChangeArrowheads="1"/>
          </p:cNvSpPr>
          <p:nvPr>
            <p:ph type="body" sz="quarter" idx="3"/>
          </p:nvPr>
        </p:nvSpPr>
        <p:spPr bwMode="auto">
          <a:xfrm>
            <a:off x="673100" y="4686300"/>
            <a:ext cx="5389563" cy="4440238"/>
          </a:xfrm>
          <a:prstGeom prst="rect">
            <a:avLst/>
          </a:prstGeom>
          <a:noFill/>
          <a:ln w="9525">
            <a:noFill/>
            <a:miter lim="800000"/>
            <a:headEnd/>
            <a:tailEnd/>
          </a:ln>
          <a:effectLst/>
        </p:spPr>
        <p:txBody>
          <a:bodyPr vert="horz" wrap="square" lIns="94636" tIns="47319" rIns="94636" bIns="47319"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078" name="Rectangle 6">
            <a:extLst>
              <a:ext uri="{FF2B5EF4-FFF2-40B4-BE49-F238E27FC236}">
                <a16:creationId xmlns:a16="http://schemas.microsoft.com/office/drawing/2014/main" id="{392A2957-F22A-4ADC-828E-33ED2B32049C}"/>
              </a:ext>
            </a:extLst>
          </p:cNvPr>
          <p:cNvSpPr>
            <a:spLocks noGrp="1" noChangeArrowheads="1"/>
          </p:cNvSpPr>
          <p:nvPr>
            <p:ph type="ftr" sz="quarter" idx="4"/>
          </p:nvPr>
        </p:nvSpPr>
        <p:spPr bwMode="auto">
          <a:xfrm>
            <a:off x="0" y="9371013"/>
            <a:ext cx="2917825" cy="493712"/>
          </a:xfrm>
          <a:prstGeom prst="rect">
            <a:avLst/>
          </a:prstGeom>
          <a:noFill/>
          <a:ln w="9525">
            <a:noFill/>
            <a:miter lim="800000"/>
            <a:headEnd/>
            <a:tailEnd/>
          </a:ln>
          <a:effectLst/>
        </p:spPr>
        <p:txBody>
          <a:bodyPr vert="horz" wrap="square" lIns="94636" tIns="47319" rIns="94636" bIns="47319" numCol="1" anchor="b" anchorCtr="0" compatLnSpc="1">
            <a:prstTxWarp prst="textNoShape">
              <a:avLst/>
            </a:prstTxWarp>
          </a:bodyPr>
          <a:lstStyle>
            <a:lvl1pPr eaLnBrk="1" hangingPunct="1">
              <a:defRPr sz="1100">
                <a:latin typeface="Arial" charset="0"/>
                <a:ea typeface="ＭＳ Ｐゴシック" pitchFamily="50" charset="-128"/>
              </a:defRPr>
            </a:lvl1pPr>
          </a:lstStyle>
          <a:p>
            <a:pPr>
              <a:defRPr/>
            </a:pPr>
            <a:endParaRPr lang="en-US" altLang="ja-JP"/>
          </a:p>
        </p:txBody>
      </p:sp>
      <p:sp>
        <p:nvSpPr>
          <p:cNvPr id="3079" name="Rectangle 7">
            <a:extLst>
              <a:ext uri="{FF2B5EF4-FFF2-40B4-BE49-F238E27FC236}">
                <a16:creationId xmlns:a16="http://schemas.microsoft.com/office/drawing/2014/main" id="{6C85851A-C45E-4B0D-9C4F-0E305577DE62}"/>
              </a:ext>
            </a:extLst>
          </p:cNvPr>
          <p:cNvSpPr>
            <a:spLocks noGrp="1" noChangeArrowheads="1"/>
          </p:cNvSpPr>
          <p:nvPr>
            <p:ph type="sldNum" sz="quarter" idx="5"/>
          </p:nvPr>
        </p:nvSpPr>
        <p:spPr bwMode="auto">
          <a:xfrm>
            <a:off x="3816350" y="9371013"/>
            <a:ext cx="2917825" cy="493712"/>
          </a:xfrm>
          <a:prstGeom prst="rect">
            <a:avLst/>
          </a:prstGeom>
          <a:noFill/>
          <a:ln w="9525">
            <a:noFill/>
            <a:miter lim="800000"/>
            <a:headEnd/>
            <a:tailEnd/>
          </a:ln>
          <a:effectLst/>
        </p:spPr>
        <p:txBody>
          <a:bodyPr vert="horz" wrap="square" lIns="94636" tIns="47319" rIns="94636" bIns="47319" numCol="1" anchor="b" anchorCtr="0" compatLnSpc="1">
            <a:prstTxWarp prst="textNoShape">
              <a:avLst/>
            </a:prstTxWarp>
          </a:bodyPr>
          <a:lstStyle>
            <a:lvl1pPr algn="r" eaLnBrk="1" hangingPunct="1">
              <a:defRPr sz="1100"/>
            </a:lvl1pPr>
          </a:lstStyle>
          <a:p>
            <a:fld id="{42EEDAA7-B8B2-4E8E-88E7-938265BBCC83}" type="slidenum">
              <a:rPr lang="en-US" altLang="ja-JP"/>
              <a:pPr/>
              <a:t>‹#›</a:t>
            </a:fld>
            <a:endParaRPr lang="en-US" altLang="ja-JP"/>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1pPr>
    <a:lvl2pPr marL="482600"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2pPr>
    <a:lvl3pPr marL="966788"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3pPr>
    <a:lvl4pPr marL="1452563"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4pPr>
    <a:lvl5pPr marL="1936750"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5pPr>
    <a:lvl6pPr marL="2424202" algn="l" defTabSz="969681" rtl="0" eaLnBrk="1" latinLnBrk="0" hangingPunct="1">
      <a:defRPr kumimoji="1" sz="1300" kern="1200">
        <a:solidFill>
          <a:schemeClr val="tx1"/>
        </a:solidFill>
        <a:latin typeface="+mn-lt"/>
        <a:ea typeface="+mn-ea"/>
        <a:cs typeface="+mn-cs"/>
      </a:defRPr>
    </a:lvl6pPr>
    <a:lvl7pPr marL="2909041" algn="l" defTabSz="969681" rtl="0" eaLnBrk="1" latinLnBrk="0" hangingPunct="1">
      <a:defRPr kumimoji="1" sz="1300" kern="1200">
        <a:solidFill>
          <a:schemeClr val="tx1"/>
        </a:solidFill>
        <a:latin typeface="+mn-lt"/>
        <a:ea typeface="+mn-ea"/>
        <a:cs typeface="+mn-cs"/>
      </a:defRPr>
    </a:lvl7pPr>
    <a:lvl8pPr marL="3393880" algn="l" defTabSz="969681" rtl="0" eaLnBrk="1" latinLnBrk="0" hangingPunct="1">
      <a:defRPr kumimoji="1" sz="1300" kern="1200">
        <a:solidFill>
          <a:schemeClr val="tx1"/>
        </a:solidFill>
        <a:latin typeface="+mn-lt"/>
        <a:ea typeface="+mn-ea"/>
        <a:cs typeface="+mn-cs"/>
      </a:defRPr>
    </a:lvl8pPr>
    <a:lvl9pPr marL="3878721" algn="l" defTabSz="969681" rtl="0" eaLnBrk="1" latinLnBrk="0" hangingPunct="1">
      <a:defRPr kumimoji="1" sz="13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7">
            <a:extLst>
              <a:ext uri="{FF2B5EF4-FFF2-40B4-BE49-F238E27FC236}">
                <a16:creationId xmlns:a16="http://schemas.microsoft.com/office/drawing/2014/main" id="{7A0388C0-5132-B08C-9087-E8CE63817FB2}"/>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300">
                <a:solidFill>
                  <a:schemeClr val="tx1"/>
                </a:solidFill>
                <a:latin typeface="Arial" panose="020B0604020202020204" pitchFamily="34" charset="0"/>
                <a:ea typeface="ＭＳ Ｐ明朝" panose="02020600040205080304" pitchFamily="18" charset="-128"/>
              </a:defRPr>
            </a:lvl1pPr>
            <a:lvl2pPr marL="487363" indent="-174625">
              <a:spcBef>
                <a:spcPct val="30000"/>
              </a:spcBef>
              <a:defRPr kumimoji="1" sz="1300">
                <a:solidFill>
                  <a:schemeClr val="tx1"/>
                </a:solidFill>
                <a:latin typeface="Arial" panose="020B0604020202020204" pitchFamily="34" charset="0"/>
                <a:ea typeface="ＭＳ Ｐ明朝" panose="02020600040205080304" pitchFamily="18" charset="-128"/>
              </a:defRPr>
            </a:lvl2pPr>
            <a:lvl3pPr marL="760413" indent="-136525">
              <a:spcBef>
                <a:spcPct val="30000"/>
              </a:spcBef>
              <a:defRPr kumimoji="1" sz="1300">
                <a:solidFill>
                  <a:schemeClr val="tx1"/>
                </a:solidFill>
                <a:latin typeface="Arial" panose="020B0604020202020204" pitchFamily="34" charset="0"/>
                <a:ea typeface="ＭＳ Ｐ明朝" panose="02020600040205080304" pitchFamily="18" charset="-128"/>
              </a:defRPr>
            </a:lvl3pPr>
            <a:lvl4pPr marL="1071563" indent="-136525">
              <a:spcBef>
                <a:spcPct val="30000"/>
              </a:spcBef>
              <a:defRPr kumimoji="1" sz="1300">
                <a:solidFill>
                  <a:schemeClr val="tx1"/>
                </a:solidFill>
                <a:latin typeface="Arial" panose="020B0604020202020204" pitchFamily="34" charset="0"/>
                <a:ea typeface="ＭＳ Ｐ明朝" panose="02020600040205080304" pitchFamily="18" charset="-128"/>
              </a:defRPr>
            </a:lvl4pPr>
            <a:lvl5pPr marL="1385888" indent="-136525">
              <a:spcBef>
                <a:spcPct val="30000"/>
              </a:spcBef>
              <a:defRPr kumimoji="1" sz="1300">
                <a:solidFill>
                  <a:schemeClr val="tx1"/>
                </a:solidFill>
                <a:latin typeface="Arial" panose="020B0604020202020204" pitchFamily="34" charset="0"/>
                <a:ea typeface="ＭＳ Ｐ明朝" panose="02020600040205080304" pitchFamily="18" charset="-128"/>
              </a:defRPr>
            </a:lvl5pPr>
            <a:lvl6pPr marL="1843088"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6pPr>
            <a:lvl7pPr marL="2300288"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7pPr>
            <a:lvl8pPr marL="2757488"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8pPr>
            <a:lvl9pPr marL="3214688"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9pPr>
          </a:lstStyle>
          <a:p>
            <a:pPr>
              <a:spcBef>
                <a:spcPct val="0"/>
              </a:spcBef>
            </a:pPr>
            <a:fld id="{F55347F1-C5F2-4C51-929B-91F69E14DF2D}" type="slidenum">
              <a:rPr lang="en-US" altLang="ja-JP" sz="1100">
                <a:ea typeface="ＭＳ Ｐゴシック" panose="020B0600070205080204" pitchFamily="50" charset="-128"/>
              </a:rPr>
              <a:pPr>
                <a:spcBef>
                  <a:spcPct val="0"/>
                </a:spcBef>
              </a:pPr>
              <a:t>1</a:t>
            </a:fld>
            <a:endParaRPr lang="en-US" altLang="ja-JP" sz="1100">
              <a:ea typeface="ＭＳ Ｐゴシック" panose="020B0600070205080204" pitchFamily="50" charset="-128"/>
            </a:endParaRPr>
          </a:p>
        </p:txBody>
      </p:sp>
      <p:sp>
        <p:nvSpPr>
          <p:cNvPr id="4099" name="Rectangle 2">
            <a:extLst>
              <a:ext uri="{FF2B5EF4-FFF2-40B4-BE49-F238E27FC236}">
                <a16:creationId xmlns:a16="http://schemas.microsoft.com/office/drawing/2014/main" id="{6E8C8622-C1C5-A0B2-1700-68ED9EC337BE}"/>
              </a:ext>
            </a:extLst>
          </p:cNvPr>
          <p:cNvSpPr>
            <a:spLocks noGrp="1" noRot="1" noChangeAspect="1" noChangeArrowheads="1" noTextEdit="1"/>
          </p:cNvSpPr>
          <p:nvPr>
            <p:ph type="sldImg"/>
          </p:nvPr>
        </p:nvSpPr>
        <p:spPr>
          <a:ln/>
        </p:spPr>
      </p:sp>
      <p:sp>
        <p:nvSpPr>
          <p:cNvPr id="4100" name="Rectangle 3">
            <a:extLst>
              <a:ext uri="{FF2B5EF4-FFF2-40B4-BE49-F238E27FC236}">
                <a16:creationId xmlns:a16="http://schemas.microsoft.com/office/drawing/2014/main" id="{CB0E26F3-0EE5-5806-879B-5B46A49C71C2}"/>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026421" y="3131861"/>
            <a:ext cx="11628235" cy="2160134"/>
          </a:xfrm>
        </p:spPr>
        <p:txBody>
          <a:bodyPr/>
          <a:lstStyle/>
          <a:p>
            <a:r>
              <a:rPr lang="ja-JP" altLang="en-US"/>
              <a:t>マスタ タイトルの書式設定</a:t>
            </a:r>
          </a:p>
        </p:txBody>
      </p:sp>
      <p:sp>
        <p:nvSpPr>
          <p:cNvPr id="3" name="サブタイトル 2"/>
          <p:cNvSpPr>
            <a:spLocks noGrp="1"/>
          </p:cNvSpPr>
          <p:nvPr>
            <p:ph type="subTitle" idx="1"/>
          </p:nvPr>
        </p:nvSpPr>
        <p:spPr>
          <a:xfrm>
            <a:off x="2052840" y="5712022"/>
            <a:ext cx="9575395" cy="2576826"/>
          </a:xfrm>
        </p:spPr>
        <p:txBody>
          <a:bodyPr/>
          <a:lstStyle>
            <a:lvl1pPr marL="0" indent="0" algn="ctr">
              <a:buNone/>
              <a:defRPr/>
            </a:lvl1pPr>
            <a:lvl2pPr marL="484906" indent="0" algn="ctr">
              <a:buNone/>
              <a:defRPr/>
            </a:lvl2pPr>
            <a:lvl3pPr marL="969813" indent="0" algn="ctr">
              <a:buNone/>
              <a:defRPr/>
            </a:lvl3pPr>
            <a:lvl4pPr marL="1454719" indent="0" algn="ctr">
              <a:buNone/>
              <a:defRPr/>
            </a:lvl4pPr>
            <a:lvl5pPr marL="1939625" indent="0" algn="ctr">
              <a:buNone/>
              <a:defRPr/>
            </a:lvl5pPr>
            <a:lvl6pPr marL="2424532" indent="0" algn="ctr">
              <a:buNone/>
              <a:defRPr/>
            </a:lvl6pPr>
            <a:lvl7pPr marL="2909438" indent="0" algn="ctr">
              <a:buNone/>
              <a:defRPr/>
            </a:lvl7pPr>
            <a:lvl8pPr marL="3394344" indent="0" algn="ctr">
              <a:buNone/>
              <a:defRPr/>
            </a:lvl8pPr>
            <a:lvl9pPr marL="3879251" indent="0" algn="ctr">
              <a:buNone/>
              <a:defRPr/>
            </a:lvl9pPr>
          </a:lstStyle>
          <a:p>
            <a:r>
              <a:rPr lang="ja-JP" altLang="en-US"/>
              <a:t>マスタ サブタイトルの書式設定</a:t>
            </a:r>
          </a:p>
        </p:txBody>
      </p:sp>
      <p:sp>
        <p:nvSpPr>
          <p:cNvPr id="4" name="Rectangle 4">
            <a:extLst>
              <a:ext uri="{FF2B5EF4-FFF2-40B4-BE49-F238E27FC236}">
                <a16:creationId xmlns:a16="http://schemas.microsoft.com/office/drawing/2014/main" id="{E1CEC8BC-F5CA-3DC4-B9DA-1C8B71B3AB75}"/>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1775978D-4A1B-C742-880C-422E14D2BB0F}"/>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8BFEFA16-308D-B7D5-617A-4748FFC0642D}"/>
              </a:ext>
            </a:extLst>
          </p:cNvPr>
          <p:cNvSpPr>
            <a:spLocks noGrp="1" noChangeArrowheads="1"/>
          </p:cNvSpPr>
          <p:nvPr>
            <p:ph type="sldNum" sz="quarter" idx="12"/>
          </p:nvPr>
        </p:nvSpPr>
        <p:spPr>
          <a:ln/>
        </p:spPr>
        <p:txBody>
          <a:bodyPr/>
          <a:lstStyle>
            <a:lvl1pPr>
              <a:defRPr/>
            </a:lvl1pPr>
          </a:lstStyle>
          <a:p>
            <a:fld id="{2EB4458E-8128-4042-80E5-B7E863622E72}" type="slidenum">
              <a:rPr lang="en-US" altLang="ja-JP"/>
              <a:pPr/>
              <a:t>‹#›</a:t>
            </a:fld>
            <a:endParaRPr lang="en-US" altLang="ja-JP"/>
          </a:p>
        </p:txBody>
      </p:sp>
    </p:spTree>
    <p:extLst>
      <p:ext uri="{BB962C8B-B14F-4D97-AF65-F5344CB8AC3E}">
        <p14:creationId xmlns:p14="http://schemas.microsoft.com/office/powerpoint/2010/main" val="234873652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5AC60146-34D8-9A53-6EF0-91775DBCF6AD}"/>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C26026F6-A486-EB41-C0BE-86F41DDD5E33}"/>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6BEEBB9F-D751-B90F-02B6-D47E889AEDA6}"/>
              </a:ext>
            </a:extLst>
          </p:cNvPr>
          <p:cNvSpPr>
            <a:spLocks noGrp="1" noChangeArrowheads="1"/>
          </p:cNvSpPr>
          <p:nvPr>
            <p:ph type="sldNum" sz="quarter" idx="12"/>
          </p:nvPr>
        </p:nvSpPr>
        <p:spPr>
          <a:ln/>
        </p:spPr>
        <p:txBody>
          <a:bodyPr/>
          <a:lstStyle>
            <a:lvl1pPr>
              <a:defRPr/>
            </a:lvl1pPr>
          </a:lstStyle>
          <a:p>
            <a:fld id="{969ACDA8-7553-46F0-8618-2BA36672ECF9}" type="slidenum">
              <a:rPr lang="en-US" altLang="ja-JP"/>
              <a:pPr/>
              <a:t>‹#›</a:t>
            </a:fld>
            <a:endParaRPr lang="en-US" altLang="ja-JP"/>
          </a:p>
        </p:txBody>
      </p:sp>
    </p:spTree>
    <p:extLst>
      <p:ext uri="{BB962C8B-B14F-4D97-AF65-F5344CB8AC3E}">
        <p14:creationId xmlns:p14="http://schemas.microsoft.com/office/powerpoint/2010/main" val="104751260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9919799" y="403358"/>
            <a:ext cx="3077563" cy="8602201"/>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683715" y="403358"/>
            <a:ext cx="9073213" cy="8602201"/>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14CCD61F-E1D8-C607-E9DC-8B5DC748594B}"/>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B3B1A9CC-9F8C-0647-400C-066B96D3E7F5}"/>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5FCF7F45-92DD-1EA5-4818-9E68CBC29033}"/>
              </a:ext>
            </a:extLst>
          </p:cNvPr>
          <p:cNvSpPr>
            <a:spLocks noGrp="1" noChangeArrowheads="1"/>
          </p:cNvSpPr>
          <p:nvPr>
            <p:ph type="sldNum" sz="quarter" idx="12"/>
          </p:nvPr>
        </p:nvSpPr>
        <p:spPr>
          <a:ln/>
        </p:spPr>
        <p:txBody>
          <a:bodyPr/>
          <a:lstStyle>
            <a:lvl1pPr>
              <a:defRPr/>
            </a:lvl1pPr>
          </a:lstStyle>
          <a:p>
            <a:fld id="{ACAFBC08-4E9A-42F5-8EC9-55CF88F4027F}" type="slidenum">
              <a:rPr lang="en-US" altLang="ja-JP"/>
              <a:pPr/>
              <a:t>‹#›</a:t>
            </a:fld>
            <a:endParaRPr lang="en-US" altLang="ja-JP"/>
          </a:p>
        </p:txBody>
      </p:sp>
    </p:spTree>
    <p:extLst>
      <p:ext uri="{BB962C8B-B14F-4D97-AF65-F5344CB8AC3E}">
        <p14:creationId xmlns:p14="http://schemas.microsoft.com/office/powerpoint/2010/main" val="78507364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CBB04041-522A-D8FA-4D76-8C48EDF6CB6A}"/>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59060D01-E135-4E59-450D-4543C3F038DA}"/>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E06B8AAC-383B-CC61-CDED-9308CC5F3CAC}"/>
              </a:ext>
            </a:extLst>
          </p:cNvPr>
          <p:cNvSpPr>
            <a:spLocks noGrp="1" noChangeArrowheads="1"/>
          </p:cNvSpPr>
          <p:nvPr>
            <p:ph type="sldNum" sz="quarter" idx="12"/>
          </p:nvPr>
        </p:nvSpPr>
        <p:spPr>
          <a:ln/>
        </p:spPr>
        <p:txBody>
          <a:bodyPr/>
          <a:lstStyle>
            <a:lvl1pPr>
              <a:defRPr/>
            </a:lvl1pPr>
          </a:lstStyle>
          <a:p>
            <a:fld id="{9CE5825E-A4B6-4D6F-B125-94363B8505AA}" type="slidenum">
              <a:rPr lang="en-US" altLang="ja-JP"/>
              <a:pPr/>
              <a:t>‹#›</a:t>
            </a:fld>
            <a:endParaRPr lang="en-US" altLang="ja-JP"/>
          </a:p>
        </p:txBody>
      </p:sp>
    </p:spTree>
    <p:extLst>
      <p:ext uri="{BB962C8B-B14F-4D97-AF65-F5344CB8AC3E}">
        <p14:creationId xmlns:p14="http://schemas.microsoft.com/office/powerpoint/2010/main" val="35586502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1080711" y="6477069"/>
            <a:ext cx="11628235" cy="2003458"/>
          </a:xfrm>
        </p:spPr>
        <p:txBody>
          <a:bodyPr anchor="t"/>
          <a:lstStyle>
            <a:lvl1pPr algn="l">
              <a:defRPr sz="4200" b="1" cap="all"/>
            </a:lvl1pPr>
          </a:lstStyle>
          <a:p>
            <a:r>
              <a:rPr lang="ja-JP" altLang="en-US"/>
              <a:t>マスタ タイトルの書式設定</a:t>
            </a:r>
          </a:p>
        </p:txBody>
      </p:sp>
      <p:sp>
        <p:nvSpPr>
          <p:cNvPr id="3" name="テキスト プレースホルダ 2"/>
          <p:cNvSpPr>
            <a:spLocks noGrp="1"/>
          </p:cNvSpPr>
          <p:nvPr>
            <p:ph type="body" idx="1"/>
          </p:nvPr>
        </p:nvSpPr>
        <p:spPr>
          <a:xfrm>
            <a:off x="1080711" y="4271932"/>
            <a:ext cx="11628235" cy="2205136"/>
          </a:xfrm>
        </p:spPr>
        <p:txBody>
          <a:bodyPr anchor="b"/>
          <a:lstStyle>
            <a:lvl1pPr marL="0" indent="0">
              <a:buNone/>
              <a:defRPr sz="2100"/>
            </a:lvl1pPr>
            <a:lvl2pPr marL="484906" indent="0">
              <a:buNone/>
              <a:defRPr sz="1900"/>
            </a:lvl2pPr>
            <a:lvl3pPr marL="969813" indent="0">
              <a:buNone/>
              <a:defRPr sz="1700"/>
            </a:lvl3pPr>
            <a:lvl4pPr marL="1454719" indent="0">
              <a:buNone/>
              <a:defRPr sz="1500"/>
            </a:lvl4pPr>
            <a:lvl5pPr marL="1939625" indent="0">
              <a:buNone/>
              <a:defRPr sz="1500"/>
            </a:lvl5pPr>
            <a:lvl6pPr marL="2424532" indent="0">
              <a:buNone/>
              <a:defRPr sz="1500"/>
            </a:lvl6pPr>
            <a:lvl7pPr marL="2909438" indent="0">
              <a:buNone/>
              <a:defRPr sz="1500"/>
            </a:lvl7pPr>
            <a:lvl8pPr marL="3394344" indent="0">
              <a:buNone/>
              <a:defRPr sz="1500"/>
            </a:lvl8pPr>
            <a:lvl9pPr marL="3879251" indent="0">
              <a:buNone/>
              <a:defRPr sz="1500"/>
            </a:lvl9pPr>
          </a:lstStyle>
          <a:p>
            <a:pPr lvl="0"/>
            <a:r>
              <a:rPr lang="ja-JP" altLang="en-US"/>
              <a:t>マスタ テキストの書式設定</a:t>
            </a:r>
          </a:p>
        </p:txBody>
      </p:sp>
      <p:sp>
        <p:nvSpPr>
          <p:cNvPr id="4" name="Rectangle 4">
            <a:extLst>
              <a:ext uri="{FF2B5EF4-FFF2-40B4-BE49-F238E27FC236}">
                <a16:creationId xmlns:a16="http://schemas.microsoft.com/office/drawing/2014/main" id="{7116E467-B23A-3509-BF20-25B18E71C19A}"/>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010ABB42-AFFB-593A-F96B-1C6F14B4DDEE}"/>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B625AC1D-50DB-7539-5926-BA697A8D4876}"/>
              </a:ext>
            </a:extLst>
          </p:cNvPr>
          <p:cNvSpPr>
            <a:spLocks noGrp="1" noChangeArrowheads="1"/>
          </p:cNvSpPr>
          <p:nvPr>
            <p:ph type="sldNum" sz="quarter" idx="12"/>
          </p:nvPr>
        </p:nvSpPr>
        <p:spPr>
          <a:ln/>
        </p:spPr>
        <p:txBody>
          <a:bodyPr/>
          <a:lstStyle>
            <a:lvl1pPr>
              <a:defRPr/>
            </a:lvl1pPr>
          </a:lstStyle>
          <a:p>
            <a:fld id="{9C434812-0FE2-47C0-8BF8-B5D203D586AD}" type="slidenum">
              <a:rPr lang="en-US" altLang="ja-JP"/>
              <a:pPr/>
              <a:t>‹#›</a:t>
            </a:fld>
            <a:endParaRPr lang="en-US" altLang="ja-JP"/>
          </a:p>
        </p:txBody>
      </p:sp>
    </p:spTree>
    <p:extLst>
      <p:ext uri="{BB962C8B-B14F-4D97-AF65-F5344CB8AC3E}">
        <p14:creationId xmlns:p14="http://schemas.microsoft.com/office/powerpoint/2010/main" val="218151292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683715" y="2351813"/>
            <a:ext cx="6075388" cy="6653746"/>
          </a:xfrm>
        </p:spPr>
        <p:txBody>
          <a:bodyPr/>
          <a:lstStyle>
            <a:lvl1pPr>
              <a:defRPr sz="3000"/>
            </a:lvl1pPr>
            <a:lvl2pPr>
              <a:defRPr sz="2500"/>
            </a:lvl2pPr>
            <a:lvl3pPr>
              <a:defRPr sz="2100"/>
            </a:lvl3pPr>
            <a:lvl4pPr>
              <a:defRPr sz="1900"/>
            </a:lvl4pPr>
            <a:lvl5pPr>
              <a:defRPr sz="1900"/>
            </a:lvl5pPr>
            <a:lvl6pPr>
              <a:defRPr sz="1900"/>
            </a:lvl6pPr>
            <a:lvl7pPr>
              <a:defRPr sz="1900"/>
            </a:lvl7pPr>
            <a:lvl8pPr>
              <a:defRPr sz="1900"/>
            </a:lvl8pPr>
            <a:lvl9pPr>
              <a:defRPr sz="19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6921972" y="2351813"/>
            <a:ext cx="6075389" cy="6653746"/>
          </a:xfrm>
        </p:spPr>
        <p:txBody>
          <a:bodyPr/>
          <a:lstStyle>
            <a:lvl1pPr>
              <a:defRPr sz="3000"/>
            </a:lvl1pPr>
            <a:lvl2pPr>
              <a:defRPr sz="2500"/>
            </a:lvl2pPr>
            <a:lvl3pPr>
              <a:defRPr sz="2100"/>
            </a:lvl3pPr>
            <a:lvl4pPr>
              <a:defRPr sz="1900"/>
            </a:lvl4pPr>
            <a:lvl5pPr>
              <a:defRPr sz="1900"/>
            </a:lvl5pPr>
            <a:lvl6pPr>
              <a:defRPr sz="1900"/>
            </a:lvl6pPr>
            <a:lvl7pPr>
              <a:defRPr sz="1900"/>
            </a:lvl7pPr>
            <a:lvl8pPr>
              <a:defRPr sz="1900"/>
            </a:lvl8pPr>
            <a:lvl9pPr>
              <a:defRPr sz="19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id="{A71B1051-C353-42A7-D786-CE1D0091815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39028D19-2485-ABFB-7E15-0D1743707735}"/>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2C6A5B4C-CFAB-C97F-4FCA-EE5A6FDB0B0A}"/>
              </a:ext>
            </a:extLst>
          </p:cNvPr>
          <p:cNvSpPr>
            <a:spLocks noGrp="1" noChangeArrowheads="1"/>
          </p:cNvSpPr>
          <p:nvPr>
            <p:ph type="sldNum" sz="quarter" idx="12"/>
          </p:nvPr>
        </p:nvSpPr>
        <p:spPr>
          <a:ln/>
        </p:spPr>
        <p:txBody>
          <a:bodyPr/>
          <a:lstStyle>
            <a:lvl1pPr>
              <a:defRPr/>
            </a:lvl1pPr>
          </a:lstStyle>
          <a:p>
            <a:fld id="{C8A66CFE-56FE-41B3-A340-C81337A4EE5C}" type="slidenum">
              <a:rPr lang="en-US" altLang="ja-JP"/>
              <a:pPr/>
              <a:t>‹#›</a:t>
            </a:fld>
            <a:endParaRPr lang="en-US" altLang="ja-JP"/>
          </a:p>
        </p:txBody>
      </p:sp>
    </p:spTree>
    <p:extLst>
      <p:ext uri="{BB962C8B-B14F-4D97-AF65-F5344CB8AC3E}">
        <p14:creationId xmlns:p14="http://schemas.microsoft.com/office/powerpoint/2010/main" val="21950404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683715" y="2256807"/>
            <a:ext cx="6044849" cy="940058"/>
          </a:xfrm>
        </p:spPr>
        <p:txBody>
          <a:bodyPr anchor="b"/>
          <a:lstStyle>
            <a:lvl1pPr marL="0" indent="0">
              <a:buNone/>
              <a:defRPr sz="2500" b="1"/>
            </a:lvl1pPr>
            <a:lvl2pPr marL="484906" indent="0">
              <a:buNone/>
              <a:defRPr sz="2100" b="1"/>
            </a:lvl2pPr>
            <a:lvl3pPr marL="969813" indent="0">
              <a:buNone/>
              <a:defRPr sz="1900" b="1"/>
            </a:lvl3pPr>
            <a:lvl4pPr marL="1454719" indent="0">
              <a:buNone/>
              <a:defRPr sz="1700" b="1"/>
            </a:lvl4pPr>
            <a:lvl5pPr marL="1939625" indent="0">
              <a:buNone/>
              <a:defRPr sz="1700" b="1"/>
            </a:lvl5pPr>
            <a:lvl6pPr marL="2424532" indent="0">
              <a:buNone/>
              <a:defRPr sz="1700" b="1"/>
            </a:lvl6pPr>
            <a:lvl7pPr marL="2909438" indent="0">
              <a:buNone/>
              <a:defRPr sz="1700" b="1"/>
            </a:lvl7pPr>
            <a:lvl8pPr marL="3394344" indent="0">
              <a:buNone/>
              <a:defRPr sz="1700" b="1"/>
            </a:lvl8pPr>
            <a:lvl9pPr marL="3879251" indent="0">
              <a:buNone/>
              <a:defRPr sz="17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683715" y="3196865"/>
            <a:ext cx="6044849" cy="5808694"/>
          </a:xfrm>
        </p:spPr>
        <p:txBody>
          <a:bodyPr/>
          <a:lstStyle>
            <a:lvl1pPr>
              <a:defRPr sz="2500"/>
            </a:lvl1pPr>
            <a:lvl2pPr>
              <a:defRPr sz="2100"/>
            </a:lvl2pPr>
            <a:lvl3pPr>
              <a:defRPr sz="1900"/>
            </a:lvl3pPr>
            <a:lvl4pPr>
              <a:defRPr sz="1700"/>
            </a:lvl4pPr>
            <a:lvl5pPr>
              <a:defRPr sz="1700"/>
            </a:lvl5pPr>
            <a:lvl6pPr>
              <a:defRPr sz="1700"/>
            </a:lvl6pPr>
            <a:lvl7pPr>
              <a:defRPr sz="1700"/>
            </a:lvl7pPr>
            <a:lvl8pPr>
              <a:defRPr sz="1700"/>
            </a:lvl8pPr>
            <a:lvl9pPr>
              <a:defRPr sz="17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6949117" y="2256807"/>
            <a:ext cx="6048244" cy="940058"/>
          </a:xfrm>
        </p:spPr>
        <p:txBody>
          <a:bodyPr anchor="b"/>
          <a:lstStyle>
            <a:lvl1pPr marL="0" indent="0">
              <a:buNone/>
              <a:defRPr sz="2500" b="1"/>
            </a:lvl1pPr>
            <a:lvl2pPr marL="484906" indent="0">
              <a:buNone/>
              <a:defRPr sz="2100" b="1"/>
            </a:lvl2pPr>
            <a:lvl3pPr marL="969813" indent="0">
              <a:buNone/>
              <a:defRPr sz="1900" b="1"/>
            </a:lvl3pPr>
            <a:lvl4pPr marL="1454719" indent="0">
              <a:buNone/>
              <a:defRPr sz="1700" b="1"/>
            </a:lvl4pPr>
            <a:lvl5pPr marL="1939625" indent="0">
              <a:buNone/>
              <a:defRPr sz="1700" b="1"/>
            </a:lvl5pPr>
            <a:lvl6pPr marL="2424532" indent="0">
              <a:buNone/>
              <a:defRPr sz="1700" b="1"/>
            </a:lvl6pPr>
            <a:lvl7pPr marL="2909438" indent="0">
              <a:buNone/>
              <a:defRPr sz="1700" b="1"/>
            </a:lvl7pPr>
            <a:lvl8pPr marL="3394344" indent="0">
              <a:buNone/>
              <a:defRPr sz="1700" b="1"/>
            </a:lvl8pPr>
            <a:lvl9pPr marL="3879251" indent="0">
              <a:buNone/>
              <a:defRPr sz="17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6949117" y="3196865"/>
            <a:ext cx="6048244" cy="5808694"/>
          </a:xfrm>
        </p:spPr>
        <p:txBody>
          <a:bodyPr/>
          <a:lstStyle>
            <a:lvl1pPr>
              <a:defRPr sz="2500"/>
            </a:lvl1pPr>
            <a:lvl2pPr>
              <a:defRPr sz="2100"/>
            </a:lvl2pPr>
            <a:lvl3pPr>
              <a:defRPr sz="1900"/>
            </a:lvl3pPr>
            <a:lvl4pPr>
              <a:defRPr sz="1700"/>
            </a:lvl4pPr>
            <a:lvl5pPr>
              <a:defRPr sz="1700"/>
            </a:lvl5pPr>
            <a:lvl6pPr>
              <a:defRPr sz="1700"/>
            </a:lvl6pPr>
            <a:lvl7pPr>
              <a:defRPr sz="1700"/>
            </a:lvl7pPr>
            <a:lvl8pPr>
              <a:defRPr sz="1700"/>
            </a:lvl8pPr>
            <a:lvl9pPr>
              <a:defRPr sz="17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a:extLst>
              <a:ext uri="{FF2B5EF4-FFF2-40B4-BE49-F238E27FC236}">
                <a16:creationId xmlns:a16="http://schemas.microsoft.com/office/drawing/2014/main" id="{AB041CD5-47AD-DC61-2039-18AB12F1046B}"/>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a:extLst>
              <a:ext uri="{FF2B5EF4-FFF2-40B4-BE49-F238E27FC236}">
                <a16:creationId xmlns:a16="http://schemas.microsoft.com/office/drawing/2014/main" id="{ADB89541-A941-00AE-4898-D37712A59FAC}"/>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9" name="Rectangle 6">
            <a:extLst>
              <a:ext uri="{FF2B5EF4-FFF2-40B4-BE49-F238E27FC236}">
                <a16:creationId xmlns:a16="http://schemas.microsoft.com/office/drawing/2014/main" id="{DDB38DC6-4FC4-4C84-189C-33E4DC9094C7}"/>
              </a:ext>
            </a:extLst>
          </p:cNvPr>
          <p:cNvSpPr>
            <a:spLocks noGrp="1" noChangeArrowheads="1"/>
          </p:cNvSpPr>
          <p:nvPr>
            <p:ph type="sldNum" sz="quarter" idx="12"/>
          </p:nvPr>
        </p:nvSpPr>
        <p:spPr>
          <a:ln/>
        </p:spPr>
        <p:txBody>
          <a:bodyPr/>
          <a:lstStyle>
            <a:lvl1pPr>
              <a:defRPr/>
            </a:lvl1pPr>
          </a:lstStyle>
          <a:p>
            <a:fld id="{AD6D872D-B7D2-4B7B-9B58-05F3FB175AC8}" type="slidenum">
              <a:rPr lang="en-US" altLang="ja-JP"/>
              <a:pPr/>
              <a:t>‹#›</a:t>
            </a:fld>
            <a:endParaRPr lang="en-US" altLang="ja-JP"/>
          </a:p>
        </p:txBody>
      </p:sp>
    </p:spTree>
    <p:extLst>
      <p:ext uri="{BB962C8B-B14F-4D97-AF65-F5344CB8AC3E}">
        <p14:creationId xmlns:p14="http://schemas.microsoft.com/office/powerpoint/2010/main" val="25733483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a:extLst>
              <a:ext uri="{FF2B5EF4-FFF2-40B4-BE49-F238E27FC236}">
                <a16:creationId xmlns:a16="http://schemas.microsoft.com/office/drawing/2014/main" id="{1B8E0ED4-BEEC-28A1-91D6-AED0F786BCF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a:extLst>
              <a:ext uri="{FF2B5EF4-FFF2-40B4-BE49-F238E27FC236}">
                <a16:creationId xmlns:a16="http://schemas.microsoft.com/office/drawing/2014/main" id="{4B482B67-9364-86FD-ED38-60317EAFA133}"/>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a:extLst>
              <a:ext uri="{FF2B5EF4-FFF2-40B4-BE49-F238E27FC236}">
                <a16:creationId xmlns:a16="http://schemas.microsoft.com/office/drawing/2014/main" id="{EB19D01F-E921-A8BB-CE99-C5CF38ADB529}"/>
              </a:ext>
            </a:extLst>
          </p:cNvPr>
          <p:cNvSpPr>
            <a:spLocks noGrp="1" noChangeArrowheads="1"/>
          </p:cNvSpPr>
          <p:nvPr>
            <p:ph type="sldNum" sz="quarter" idx="12"/>
          </p:nvPr>
        </p:nvSpPr>
        <p:spPr>
          <a:ln/>
        </p:spPr>
        <p:txBody>
          <a:bodyPr/>
          <a:lstStyle>
            <a:lvl1pPr>
              <a:defRPr/>
            </a:lvl1pPr>
          </a:lstStyle>
          <a:p>
            <a:fld id="{A215CE46-9C7B-4A5D-BF65-010A266B4CA7}" type="slidenum">
              <a:rPr lang="en-US" altLang="ja-JP"/>
              <a:pPr/>
              <a:t>‹#›</a:t>
            </a:fld>
            <a:endParaRPr lang="en-US" altLang="ja-JP"/>
          </a:p>
        </p:txBody>
      </p:sp>
    </p:spTree>
    <p:extLst>
      <p:ext uri="{BB962C8B-B14F-4D97-AF65-F5344CB8AC3E}">
        <p14:creationId xmlns:p14="http://schemas.microsoft.com/office/powerpoint/2010/main" val="11067251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6AB7BD2F-B3A4-CCF8-7C25-C1BEF2FEC2BC}"/>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a:extLst>
              <a:ext uri="{FF2B5EF4-FFF2-40B4-BE49-F238E27FC236}">
                <a16:creationId xmlns:a16="http://schemas.microsoft.com/office/drawing/2014/main" id="{75DC95AB-5896-271F-C281-3A1691FFC844}"/>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4" name="Rectangle 6">
            <a:extLst>
              <a:ext uri="{FF2B5EF4-FFF2-40B4-BE49-F238E27FC236}">
                <a16:creationId xmlns:a16="http://schemas.microsoft.com/office/drawing/2014/main" id="{ACEDE62F-6F15-CA0B-8B4B-B2A08B3D839B}"/>
              </a:ext>
            </a:extLst>
          </p:cNvPr>
          <p:cNvSpPr>
            <a:spLocks noGrp="1" noChangeArrowheads="1"/>
          </p:cNvSpPr>
          <p:nvPr>
            <p:ph type="sldNum" sz="quarter" idx="12"/>
          </p:nvPr>
        </p:nvSpPr>
        <p:spPr>
          <a:ln/>
        </p:spPr>
        <p:txBody>
          <a:bodyPr/>
          <a:lstStyle>
            <a:lvl1pPr>
              <a:defRPr/>
            </a:lvl1pPr>
          </a:lstStyle>
          <a:p>
            <a:fld id="{AF7E9153-3DB7-4266-ACC0-7A03A8EB9110}" type="slidenum">
              <a:rPr lang="en-US" altLang="ja-JP"/>
              <a:pPr/>
              <a:t>‹#›</a:t>
            </a:fld>
            <a:endParaRPr lang="en-US" altLang="ja-JP"/>
          </a:p>
        </p:txBody>
      </p:sp>
    </p:spTree>
    <p:extLst>
      <p:ext uri="{BB962C8B-B14F-4D97-AF65-F5344CB8AC3E}">
        <p14:creationId xmlns:p14="http://schemas.microsoft.com/office/powerpoint/2010/main" val="163306335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683716" y="401692"/>
            <a:ext cx="4500978" cy="1708439"/>
          </a:xfrm>
        </p:spPr>
        <p:txBody>
          <a:bodyPr anchor="b"/>
          <a:lstStyle>
            <a:lvl1pPr algn="l">
              <a:defRPr sz="2100" b="1"/>
            </a:lvl1pPr>
          </a:lstStyle>
          <a:p>
            <a:r>
              <a:rPr lang="ja-JP" altLang="en-US"/>
              <a:t>マスタ タイトルの書式設定</a:t>
            </a:r>
          </a:p>
        </p:txBody>
      </p:sp>
      <p:sp>
        <p:nvSpPr>
          <p:cNvPr id="3" name="コンテンツ プレースホルダ 2"/>
          <p:cNvSpPr>
            <a:spLocks noGrp="1"/>
          </p:cNvSpPr>
          <p:nvPr>
            <p:ph idx="1"/>
          </p:nvPr>
        </p:nvSpPr>
        <p:spPr>
          <a:xfrm>
            <a:off x="5349260" y="401693"/>
            <a:ext cx="7648101" cy="8603867"/>
          </a:xfrm>
        </p:spPr>
        <p:txBody>
          <a:bodyPr/>
          <a:lstStyle>
            <a:lvl1pPr>
              <a:defRPr sz="3400"/>
            </a:lvl1pPr>
            <a:lvl2pPr>
              <a:defRPr sz="3000"/>
            </a:lvl2pPr>
            <a:lvl3pPr>
              <a:defRPr sz="2500"/>
            </a:lvl3pPr>
            <a:lvl4pPr>
              <a:defRPr sz="2100"/>
            </a:lvl4pPr>
            <a:lvl5pPr>
              <a:defRPr sz="2100"/>
            </a:lvl5pPr>
            <a:lvl6pPr>
              <a:defRPr sz="2100"/>
            </a:lvl6pPr>
            <a:lvl7pPr>
              <a:defRPr sz="2100"/>
            </a:lvl7pPr>
            <a:lvl8pPr>
              <a:defRPr sz="2100"/>
            </a:lvl8pPr>
            <a:lvl9pPr>
              <a:defRPr sz="21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683716" y="2110131"/>
            <a:ext cx="4500978" cy="6895428"/>
          </a:xfrm>
        </p:spPr>
        <p:txBody>
          <a:bodyPr/>
          <a:lstStyle>
            <a:lvl1pPr marL="0" indent="0">
              <a:buNone/>
              <a:defRPr sz="1500"/>
            </a:lvl1pPr>
            <a:lvl2pPr marL="484906" indent="0">
              <a:buNone/>
              <a:defRPr sz="1300"/>
            </a:lvl2pPr>
            <a:lvl3pPr marL="969813" indent="0">
              <a:buNone/>
              <a:defRPr sz="1100"/>
            </a:lvl3pPr>
            <a:lvl4pPr marL="1454719" indent="0">
              <a:buNone/>
              <a:defRPr sz="1000"/>
            </a:lvl4pPr>
            <a:lvl5pPr marL="1939625" indent="0">
              <a:buNone/>
              <a:defRPr sz="1000"/>
            </a:lvl5pPr>
            <a:lvl6pPr marL="2424532" indent="0">
              <a:buNone/>
              <a:defRPr sz="1000"/>
            </a:lvl6pPr>
            <a:lvl7pPr marL="2909438" indent="0">
              <a:buNone/>
              <a:defRPr sz="1000"/>
            </a:lvl7pPr>
            <a:lvl8pPr marL="3394344" indent="0">
              <a:buNone/>
              <a:defRPr sz="1000"/>
            </a:lvl8pPr>
            <a:lvl9pPr marL="3879251" indent="0">
              <a:buNone/>
              <a:defRPr sz="10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1D006287-95AC-AF21-6F01-09ED97DBB98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E7078AF1-0C17-8C92-52D4-7AC0CF4DDB2D}"/>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0A4019E1-084B-CA12-1E1C-10830E777E2B}"/>
              </a:ext>
            </a:extLst>
          </p:cNvPr>
          <p:cNvSpPr>
            <a:spLocks noGrp="1" noChangeArrowheads="1"/>
          </p:cNvSpPr>
          <p:nvPr>
            <p:ph type="sldNum" sz="quarter" idx="12"/>
          </p:nvPr>
        </p:nvSpPr>
        <p:spPr>
          <a:ln/>
        </p:spPr>
        <p:txBody>
          <a:bodyPr/>
          <a:lstStyle>
            <a:lvl1pPr>
              <a:defRPr/>
            </a:lvl1pPr>
          </a:lstStyle>
          <a:p>
            <a:fld id="{3D744DE1-91B6-4531-80B2-721DD87506CF}" type="slidenum">
              <a:rPr lang="en-US" altLang="ja-JP"/>
              <a:pPr/>
              <a:t>‹#›</a:t>
            </a:fld>
            <a:endParaRPr lang="en-US" altLang="ja-JP"/>
          </a:p>
        </p:txBody>
      </p:sp>
    </p:spTree>
    <p:extLst>
      <p:ext uri="{BB962C8B-B14F-4D97-AF65-F5344CB8AC3E}">
        <p14:creationId xmlns:p14="http://schemas.microsoft.com/office/powerpoint/2010/main" val="5275925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2682266" y="7057105"/>
            <a:ext cx="8207966" cy="831719"/>
          </a:xfrm>
        </p:spPr>
        <p:txBody>
          <a:bodyPr anchor="b"/>
          <a:lstStyle>
            <a:lvl1pPr algn="l">
              <a:defRPr sz="2100" b="1"/>
            </a:lvl1pPr>
          </a:lstStyle>
          <a:p>
            <a:r>
              <a:rPr lang="ja-JP" altLang="en-US"/>
              <a:t>マスタ タイトルの書式設定</a:t>
            </a:r>
          </a:p>
        </p:txBody>
      </p:sp>
      <p:sp>
        <p:nvSpPr>
          <p:cNvPr id="3" name="図プレースホルダ 2"/>
          <p:cNvSpPr>
            <a:spLocks noGrp="1"/>
          </p:cNvSpPr>
          <p:nvPr>
            <p:ph type="pic" idx="1"/>
          </p:nvPr>
        </p:nvSpPr>
        <p:spPr>
          <a:xfrm>
            <a:off x="2682266" y="900056"/>
            <a:ext cx="8207966" cy="6048709"/>
          </a:xfrm>
        </p:spPr>
        <p:txBody>
          <a:bodyPr/>
          <a:lstStyle>
            <a:lvl1pPr marL="0" indent="0">
              <a:buNone/>
              <a:defRPr sz="3400"/>
            </a:lvl1pPr>
            <a:lvl2pPr marL="484906" indent="0">
              <a:buNone/>
              <a:defRPr sz="3000"/>
            </a:lvl2pPr>
            <a:lvl3pPr marL="969813" indent="0">
              <a:buNone/>
              <a:defRPr sz="2500"/>
            </a:lvl3pPr>
            <a:lvl4pPr marL="1454719" indent="0">
              <a:buNone/>
              <a:defRPr sz="2100"/>
            </a:lvl4pPr>
            <a:lvl5pPr marL="1939625" indent="0">
              <a:buNone/>
              <a:defRPr sz="2100"/>
            </a:lvl5pPr>
            <a:lvl6pPr marL="2424532" indent="0">
              <a:buNone/>
              <a:defRPr sz="2100"/>
            </a:lvl6pPr>
            <a:lvl7pPr marL="2909438" indent="0">
              <a:buNone/>
              <a:defRPr sz="2100"/>
            </a:lvl7pPr>
            <a:lvl8pPr marL="3394344" indent="0">
              <a:buNone/>
              <a:defRPr sz="2100"/>
            </a:lvl8pPr>
            <a:lvl9pPr marL="3879251" indent="0">
              <a:buNone/>
              <a:defRPr sz="2100"/>
            </a:lvl9pPr>
          </a:lstStyle>
          <a:p>
            <a:pPr lvl="0"/>
            <a:endParaRPr lang="ja-JP" altLang="en-US" noProof="0"/>
          </a:p>
        </p:txBody>
      </p:sp>
      <p:sp>
        <p:nvSpPr>
          <p:cNvPr id="4" name="テキスト プレースホルダ 3"/>
          <p:cNvSpPr>
            <a:spLocks noGrp="1"/>
          </p:cNvSpPr>
          <p:nvPr>
            <p:ph type="body" sz="half" idx="2"/>
          </p:nvPr>
        </p:nvSpPr>
        <p:spPr>
          <a:xfrm>
            <a:off x="2682266" y="7888823"/>
            <a:ext cx="8207966" cy="1183407"/>
          </a:xfrm>
        </p:spPr>
        <p:txBody>
          <a:bodyPr/>
          <a:lstStyle>
            <a:lvl1pPr marL="0" indent="0">
              <a:buNone/>
              <a:defRPr sz="1500"/>
            </a:lvl1pPr>
            <a:lvl2pPr marL="484906" indent="0">
              <a:buNone/>
              <a:defRPr sz="1300"/>
            </a:lvl2pPr>
            <a:lvl3pPr marL="969813" indent="0">
              <a:buNone/>
              <a:defRPr sz="1100"/>
            </a:lvl3pPr>
            <a:lvl4pPr marL="1454719" indent="0">
              <a:buNone/>
              <a:defRPr sz="1000"/>
            </a:lvl4pPr>
            <a:lvl5pPr marL="1939625" indent="0">
              <a:buNone/>
              <a:defRPr sz="1000"/>
            </a:lvl5pPr>
            <a:lvl6pPr marL="2424532" indent="0">
              <a:buNone/>
              <a:defRPr sz="1000"/>
            </a:lvl6pPr>
            <a:lvl7pPr marL="2909438" indent="0">
              <a:buNone/>
              <a:defRPr sz="1000"/>
            </a:lvl7pPr>
            <a:lvl8pPr marL="3394344" indent="0">
              <a:buNone/>
              <a:defRPr sz="1000"/>
            </a:lvl8pPr>
            <a:lvl9pPr marL="3879251" indent="0">
              <a:buNone/>
              <a:defRPr sz="10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CFDEC8A7-FF0C-2C7A-4B94-81B1071164EC}"/>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30184915-D923-313D-FBEE-DB874F417D32}"/>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0FE659CF-AA40-8EE3-69B9-DDB0BA6E7B0E}"/>
              </a:ext>
            </a:extLst>
          </p:cNvPr>
          <p:cNvSpPr>
            <a:spLocks noGrp="1" noChangeArrowheads="1"/>
          </p:cNvSpPr>
          <p:nvPr>
            <p:ph type="sldNum" sz="quarter" idx="12"/>
          </p:nvPr>
        </p:nvSpPr>
        <p:spPr>
          <a:ln/>
        </p:spPr>
        <p:txBody>
          <a:bodyPr/>
          <a:lstStyle>
            <a:lvl1pPr>
              <a:defRPr/>
            </a:lvl1pPr>
          </a:lstStyle>
          <a:p>
            <a:fld id="{C196EC34-9D88-441E-BCD6-B9B725F10599}" type="slidenum">
              <a:rPr lang="en-US" altLang="ja-JP"/>
              <a:pPr/>
              <a:t>‹#›</a:t>
            </a:fld>
            <a:endParaRPr lang="en-US" altLang="ja-JP"/>
          </a:p>
        </p:txBody>
      </p:sp>
    </p:spTree>
    <p:extLst>
      <p:ext uri="{BB962C8B-B14F-4D97-AF65-F5344CB8AC3E}">
        <p14:creationId xmlns:p14="http://schemas.microsoft.com/office/powerpoint/2010/main" val="3918227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28E68EAC-7E7D-03A5-9239-E974F68F46A1}"/>
              </a:ext>
            </a:extLst>
          </p:cNvPr>
          <p:cNvSpPr>
            <a:spLocks noGrp="1" noChangeArrowheads="1"/>
          </p:cNvSpPr>
          <p:nvPr>
            <p:ph type="title"/>
          </p:nvPr>
        </p:nvSpPr>
        <p:spPr bwMode="auto">
          <a:xfrm>
            <a:off x="684213" y="403225"/>
            <a:ext cx="12312650" cy="16795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135774" tIns="67887" rIns="135774" bIns="67887" numCol="1" anchor="ctr" anchorCtr="0" compatLnSpc="1">
            <a:prstTxWarp prst="textNoShape">
              <a:avLst/>
            </a:prstTxWarp>
          </a:bodyPr>
          <a:lstStyle/>
          <a:p>
            <a:pPr lvl="0"/>
            <a:r>
              <a:rPr lang="ja-JP" altLang="en-US"/>
              <a:t>マスタ タイトルの書式設定</a:t>
            </a:r>
          </a:p>
        </p:txBody>
      </p:sp>
      <p:sp>
        <p:nvSpPr>
          <p:cNvPr id="1027" name="Rectangle 3">
            <a:extLst>
              <a:ext uri="{FF2B5EF4-FFF2-40B4-BE49-F238E27FC236}">
                <a16:creationId xmlns:a16="http://schemas.microsoft.com/office/drawing/2014/main" id="{EC1802B7-8E9F-EF3B-D245-239054B77335}"/>
              </a:ext>
            </a:extLst>
          </p:cNvPr>
          <p:cNvSpPr>
            <a:spLocks noGrp="1" noChangeArrowheads="1"/>
          </p:cNvSpPr>
          <p:nvPr>
            <p:ph type="body" idx="1"/>
          </p:nvPr>
        </p:nvSpPr>
        <p:spPr bwMode="auto">
          <a:xfrm>
            <a:off x="684213" y="2351088"/>
            <a:ext cx="12312650" cy="665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135774" tIns="67887" rIns="135774" bIns="67887"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a:extLst>
              <a:ext uri="{FF2B5EF4-FFF2-40B4-BE49-F238E27FC236}">
                <a16:creationId xmlns:a16="http://schemas.microsoft.com/office/drawing/2014/main" id="{738FDAD4-3951-45A7-8AAA-2EC29C03EA09}"/>
              </a:ext>
            </a:extLst>
          </p:cNvPr>
          <p:cNvSpPr>
            <a:spLocks noGrp="1" noChangeArrowheads="1"/>
          </p:cNvSpPr>
          <p:nvPr>
            <p:ph type="dt" sz="half" idx="2"/>
          </p:nvPr>
        </p:nvSpPr>
        <p:spPr bwMode="auto">
          <a:xfrm>
            <a:off x="684213" y="9180513"/>
            <a:ext cx="3192462"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eaLnBrk="1" hangingPunct="1">
              <a:defRPr sz="2100">
                <a:latin typeface="Arial" charset="0"/>
                <a:ea typeface="ＭＳ Ｐゴシック" pitchFamily="50" charset="-128"/>
              </a:defRPr>
            </a:lvl1pPr>
          </a:lstStyle>
          <a:p>
            <a:pPr>
              <a:defRPr/>
            </a:pPr>
            <a:endParaRPr lang="en-US" altLang="ja-JP"/>
          </a:p>
        </p:txBody>
      </p:sp>
      <p:sp>
        <p:nvSpPr>
          <p:cNvPr id="1029" name="Rectangle 5">
            <a:extLst>
              <a:ext uri="{FF2B5EF4-FFF2-40B4-BE49-F238E27FC236}">
                <a16:creationId xmlns:a16="http://schemas.microsoft.com/office/drawing/2014/main" id="{AC7C81CA-EA04-4F2B-A0E0-3F8CE1FF79EC}"/>
              </a:ext>
            </a:extLst>
          </p:cNvPr>
          <p:cNvSpPr>
            <a:spLocks noGrp="1" noChangeArrowheads="1"/>
          </p:cNvSpPr>
          <p:nvPr>
            <p:ph type="ftr" sz="quarter" idx="3"/>
          </p:nvPr>
        </p:nvSpPr>
        <p:spPr bwMode="auto">
          <a:xfrm>
            <a:off x="4673600" y="9180513"/>
            <a:ext cx="4333875"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algn="ctr" eaLnBrk="1" hangingPunct="1">
              <a:defRPr sz="2100">
                <a:latin typeface="Arial" charset="0"/>
                <a:ea typeface="ＭＳ Ｐゴシック" pitchFamily="50" charset="-128"/>
              </a:defRPr>
            </a:lvl1pPr>
          </a:lstStyle>
          <a:p>
            <a:pPr>
              <a:defRPr/>
            </a:pPr>
            <a:endParaRPr lang="en-US" altLang="ja-JP"/>
          </a:p>
        </p:txBody>
      </p:sp>
      <p:sp>
        <p:nvSpPr>
          <p:cNvPr id="1030" name="Rectangle 6">
            <a:extLst>
              <a:ext uri="{FF2B5EF4-FFF2-40B4-BE49-F238E27FC236}">
                <a16:creationId xmlns:a16="http://schemas.microsoft.com/office/drawing/2014/main" id="{E61BE380-1E6D-4213-B1D2-9A40A66D9606}"/>
              </a:ext>
            </a:extLst>
          </p:cNvPr>
          <p:cNvSpPr>
            <a:spLocks noGrp="1" noChangeArrowheads="1"/>
          </p:cNvSpPr>
          <p:nvPr>
            <p:ph type="sldNum" sz="quarter" idx="4"/>
          </p:nvPr>
        </p:nvSpPr>
        <p:spPr bwMode="auto">
          <a:xfrm>
            <a:off x="9804400" y="9180513"/>
            <a:ext cx="3192463"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algn="r" eaLnBrk="1" hangingPunct="1">
              <a:defRPr sz="2100"/>
            </a:lvl1pPr>
          </a:lstStyle>
          <a:p>
            <a:fld id="{3E5190BA-1706-4FE7-9BED-ED5C8E749728}" type="slidenum">
              <a:rPr lang="en-US" altLang="ja-JP"/>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ctr" defTabSz="1355725" rtl="0" eaLnBrk="0" fontAlgn="base" hangingPunct="0">
        <a:spcBef>
          <a:spcPct val="0"/>
        </a:spcBef>
        <a:spcAft>
          <a:spcPct val="0"/>
        </a:spcAft>
        <a:defRPr kumimoji="1" sz="6600">
          <a:solidFill>
            <a:schemeClr val="tx2"/>
          </a:solidFill>
          <a:latin typeface="+mj-lt"/>
          <a:ea typeface="+mj-ea"/>
          <a:cs typeface="+mj-cs"/>
        </a:defRPr>
      </a:lvl1pPr>
      <a:lvl2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2pPr>
      <a:lvl3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3pPr>
      <a:lvl4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4pPr>
      <a:lvl5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5pPr>
      <a:lvl6pPr marL="484906" algn="ctr" defTabSz="1357064" rtl="0" fontAlgn="base">
        <a:spcBef>
          <a:spcPct val="0"/>
        </a:spcBef>
        <a:spcAft>
          <a:spcPct val="0"/>
        </a:spcAft>
        <a:defRPr kumimoji="1" sz="6600">
          <a:solidFill>
            <a:schemeClr val="tx2"/>
          </a:solidFill>
          <a:latin typeface="Arial" charset="0"/>
          <a:ea typeface="ＭＳ Ｐゴシック" pitchFamily="50" charset="-128"/>
        </a:defRPr>
      </a:lvl6pPr>
      <a:lvl7pPr marL="969813" algn="ctr" defTabSz="1357064" rtl="0" fontAlgn="base">
        <a:spcBef>
          <a:spcPct val="0"/>
        </a:spcBef>
        <a:spcAft>
          <a:spcPct val="0"/>
        </a:spcAft>
        <a:defRPr kumimoji="1" sz="6600">
          <a:solidFill>
            <a:schemeClr val="tx2"/>
          </a:solidFill>
          <a:latin typeface="Arial" charset="0"/>
          <a:ea typeface="ＭＳ Ｐゴシック" pitchFamily="50" charset="-128"/>
        </a:defRPr>
      </a:lvl7pPr>
      <a:lvl8pPr marL="1454719" algn="ctr" defTabSz="1357064" rtl="0" fontAlgn="base">
        <a:spcBef>
          <a:spcPct val="0"/>
        </a:spcBef>
        <a:spcAft>
          <a:spcPct val="0"/>
        </a:spcAft>
        <a:defRPr kumimoji="1" sz="6600">
          <a:solidFill>
            <a:schemeClr val="tx2"/>
          </a:solidFill>
          <a:latin typeface="Arial" charset="0"/>
          <a:ea typeface="ＭＳ Ｐゴシック" pitchFamily="50" charset="-128"/>
        </a:defRPr>
      </a:lvl8pPr>
      <a:lvl9pPr marL="1939625" algn="ctr" defTabSz="1357064" rtl="0" fontAlgn="base">
        <a:spcBef>
          <a:spcPct val="0"/>
        </a:spcBef>
        <a:spcAft>
          <a:spcPct val="0"/>
        </a:spcAft>
        <a:defRPr kumimoji="1" sz="6600">
          <a:solidFill>
            <a:schemeClr val="tx2"/>
          </a:solidFill>
          <a:latin typeface="Arial" charset="0"/>
          <a:ea typeface="ＭＳ Ｐゴシック" pitchFamily="50" charset="-128"/>
        </a:defRPr>
      </a:lvl9pPr>
    </p:titleStyle>
    <p:bodyStyle>
      <a:lvl1pPr marL="508000" indent="-508000" algn="l" defTabSz="1355725" rtl="0" eaLnBrk="0" fontAlgn="base" hangingPunct="0">
        <a:spcBef>
          <a:spcPct val="20000"/>
        </a:spcBef>
        <a:spcAft>
          <a:spcPct val="0"/>
        </a:spcAft>
        <a:buChar char="•"/>
        <a:defRPr kumimoji="1" sz="4800">
          <a:solidFill>
            <a:schemeClr val="tx1"/>
          </a:solidFill>
          <a:latin typeface="+mn-lt"/>
          <a:ea typeface="+mn-ea"/>
          <a:cs typeface="+mn-cs"/>
        </a:defRPr>
      </a:lvl1pPr>
      <a:lvl2pPr marL="1101725" indent="-423863" algn="l" defTabSz="1355725" rtl="0" eaLnBrk="0" fontAlgn="base" hangingPunct="0">
        <a:spcBef>
          <a:spcPct val="20000"/>
        </a:spcBef>
        <a:spcAft>
          <a:spcPct val="0"/>
        </a:spcAft>
        <a:buChar char="–"/>
        <a:defRPr kumimoji="1" sz="4100">
          <a:solidFill>
            <a:schemeClr val="tx1"/>
          </a:solidFill>
          <a:latin typeface="+mn-lt"/>
          <a:ea typeface="+mn-ea"/>
        </a:defRPr>
      </a:lvl2pPr>
      <a:lvl3pPr marL="1697038" indent="-339725" algn="l" defTabSz="1355725" rtl="0" eaLnBrk="0" fontAlgn="base" hangingPunct="0">
        <a:spcBef>
          <a:spcPct val="20000"/>
        </a:spcBef>
        <a:spcAft>
          <a:spcPct val="0"/>
        </a:spcAft>
        <a:buChar char="•"/>
        <a:defRPr kumimoji="1" sz="3600">
          <a:solidFill>
            <a:schemeClr val="tx1"/>
          </a:solidFill>
          <a:latin typeface="+mn-lt"/>
          <a:ea typeface="+mn-ea"/>
        </a:defRPr>
      </a:lvl3pPr>
      <a:lvl4pPr marL="2374900" indent="-338138" algn="l" defTabSz="1355725" rtl="0" eaLnBrk="0" fontAlgn="base" hangingPunct="0">
        <a:spcBef>
          <a:spcPct val="20000"/>
        </a:spcBef>
        <a:spcAft>
          <a:spcPct val="0"/>
        </a:spcAft>
        <a:buChar char="–"/>
        <a:defRPr kumimoji="1" sz="3000">
          <a:solidFill>
            <a:schemeClr val="tx1"/>
          </a:solidFill>
          <a:latin typeface="+mn-lt"/>
          <a:ea typeface="+mn-ea"/>
        </a:defRPr>
      </a:lvl4pPr>
      <a:lvl5pPr marL="3052763" indent="-338138" algn="l" defTabSz="1355725" rtl="0" eaLnBrk="0" fontAlgn="base" hangingPunct="0">
        <a:spcBef>
          <a:spcPct val="20000"/>
        </a:spcBef>
        <a:spcAft>
          <a:spcPct val="0"/>
        </a:spcAft>
        <a:buChar char="»"/>
        <a:defRPr kumimoji="1" sz="3000">
          <a:solidFill>
            <a:schemeClr val="tx1"/>
          </a:solidFill>
          <a:latin typeface="+mn-lt"/>
          <a:ea typeface="+mn-ea"/>
        </a:defRPr>
      </a:lvl5pPr>
      <a:lvl6pPr marL="3539143" indent="-338425" algn="l" defTabSz="1357064" rtl="0" fontAlgn="base">
        <a:spcBef>
          <a:spcPct val="20000"/>
        </a:spcBef>
        <a:spcAft>
          <a:spcPct val="0"/>
        </a:spcAft>
        <a:buChar char="»"/>
        <a:defRPr kumimoji="1" sz="3000">
          <a:solidFill>
            <a:schemeClr val="tx1"/>
          </a:solidFill>
          <a:latin typeface="+mn-lt"/>
          <a:ea typeface="+mn-ea"/>
        </a:defRPr>
      </a:lvl6pPr>
      <a:lvl7pPr marL="4024049" indent="-338425" algn="l" defTabSz="1357064" rtl="0" fontAlgn="base">
        <a:spcBef>
          <a:spcPct val="20000"/>
        </a:spcBef>
        <a:spcAft>
          <a:spcPct val="0"/>
        </a:spcAft>
        <a:buChar char="»"/>
        <a:defRPr kumimoji="1" sz="3000">
          <a:solidFill>
            <a:schemeClr val="tx1"/>
          </a:solidFill>
          <a:latin typeface="+mn-lt"/>
          <a:ea typeface="+mn-ea"/>
        </a:defRPr>
      </a:lvl7pPr>
      <a:lvl8pPr marL="4508955" indent="-338425" algn="l" defTabSz="1357064" rtl="0" fontAlgn="base">
        <a:spcBef>
          <a:spcPct val="20000"/>
        </a:spcBef>
        <a:spcAft>
          <a:spcPct val="0"/>
        </a:spcAft>
        <a:buChar char="»"/>
        <a:defRPr kumimoji="1" sz="3000">
          <a:solidFill>
            <a:schemeClr val="tx1"/>
          </a:solidFill>
          <a:latin typeface="+mn-lt"/>
          <a:ea typeface="+mn-ea"/>
        </a:defRPr>
      </a:lvl8pPr>
      <a:lvl9pPr marL="4993862" indent="-338425" algn="l" defTabSz="1357064" rtl="0" fontAlgn="base">
        <a:spcBef>
          <a:spcPct val="20000"/>
        </a:spcBef>
        <a:spcAft>
          <a:spcPct val="0"/>
        </a:spcAft>
        <a:buChar char="»"/>
        <a:defRPr kumimoji="1" sz="3000">
          <a:solidFill>
            <a:schemeClr val="tx1"/>
          </a:solidFill>
          <a:latin typeface="+mn-lt"/>
          <a:ea typeface="+mn-ea"/>
        </a:defRPr>
      </a:lvl9pPr>
    </p:bodyStyle>
    <p:otherStyle>
      <a:defPPr>
        <a:defRPr lang="ja-JP"/>
      </a:defPPr>
      <a:lvl1pPr marL="0" algn="l" defTabSz="969813" rtl="0" eaLnBrk="1" latinLnBrk="0" hangingPunct="1">
        <a:defRPr kumimoji="1" sz="1900" kern="1200">
          <a:solidFill>
            <a:schemeClr val="tx1"/>
          </a:solidFill>
          <a:latin typeface="+mn-lt"/>
          <a:ea typeface="+mn-ea"/>
          <a:cs typeface="+mn-cs"/>
        </a:defRPr>
      </a:lvl1pPr>
      <a:lvl2pPr marL="484906" algn="l" defTabSz="969813" rtl="0" eaLnBrk="1" latinLnBrk="0" hangingPunct="1">
        <a:defRPr kumimoji="1" sz="1900" kern="1200">
          <a:solidFill>
            <a:schemeClr val="tx1"/>
          </a:solidFill>
          <a:latin typeface="+mn-lt"/>
          <a:ea typeface="+mn-ea"/>
          <a:cs typeface="+mn-cs"/>
        </a:defRPr>
      </a:lvl2pPr>
      <a:lvl3pPr marL="969813" algn="l" defTabSz="969813" rtl="0" eaLnBrk="1" latinLnBrk="0" hangingPunct="1">
        <a:defRPr kumimoji="1" sz="1900" kern="1200">
          <a:solidFill>
            <a:schemeClr val="tx1"/>
          </a:solidFill>
          <a:latin typeface="+mn-lt"/>
          <a:ea typeface="+mn-ea"/>
          <a:cs typeface="+mn-cs"/>
        </a:defRPr>
      </a:lvl3pPr>
      <a:lvl4pPr marL="1454719" algn="l" defTabSz="969813" rtl="0" eaLnBrk="1" latinLnBrk="0" hangingPunct="1">
        <a:defRPr kumimoji="1" sz="1900" kern="1200">
          <a:solidFill>
            <a:schemeClr val="tx1"/>
          </a:solidFill>
          <a:latin typeface="+mn-lt"/>
          <a:ea typeface="+mn-ea"/>
          <a:cs typeface="+mn-cs"/>
        </a:defRPr>
      </a:lvl4pPr>
      <a:lvl5pPr marL="1939625" algn="l" defTabSz="969813" rtl="0" eaLnBrk="1" latinLnBrk="0" hangingPunct="1">
        <a:defRPr kumimoji="1" sz="1900" kern="1200">
          <a:solidFill>
            <a:schemeClr val="tx1"/>
          </a:solidFill>
          <a:latin typeface="+mn-lt"/>
          <a:ea typeface="+mn-ea"/>
          <a:cs typeface="+mn-cs"/>
        </a:defRPr>
      </a:lvl5pPr>
      <a:lvl6pPr marL="2424532" algn="l" defTabSz="969813" rtl="0" eaLnBrk="1" latinLnBrk="0" hangingPunct="1">
        <a:defRPr kumimoji="1" sz="1900" kern="1200">
          <a:solidFill>
            <a:schemeClr val="tx1"/>
          </a:solidFill>
          <a:latin typeface="+mn-lt"/>
          <a:ea typeface="+mn-ea"/>
          <a:cs typeface="+mn-cs"/>
        </a:defRPr>
      </a:lvl6pPr>
      <a:lvl7pPr marL="2909438" algn="l" defTabSz="969813" rtl="0" eaLnBrk="1" latinLnBrk="0" hangingPunct="1">
        <a:defRPr kumimoji="1" sz="1900" kern="1200">
          <a:solidFill>
            <a:schemeClr val="tx1"/>
          </a:solidFill>
          <a:latin typeface="+mn-lt"/>
          <a:ea typeface="+mn-ea"/>
          <a:cs typeface="+mn-cs"/>
        </a:defRPr>
      </a:lvl7pPr>
      <a:lvl8pPr marL="3394344" algn="l" defTabSz="969813" rtl="0" eaLnBrk="1" latinLnBrk="0" hangingPunct="1">
        <a:defRPr kumimoji="1" sz="1900" kern="1200">
          <a:solidFill>
            <a:schemeClr val="tx1"/>
          </a:solidFill>
          <a:latin typeface="+mn-lt"/>
          <a:ea typeface="+mn-ea"/>
          <a:cs typeface="+mn-cs"/>
        </a:defRPr>
      </a:lvl8pPr>
      <a:lvl9pPr marL="3879251" algn="l" defTabSz="969813" rtl="0" eaLnBrk="1" latinLnBrk="0" hangingPunct="1">
        <a:defRPr kumimoji="1" sz="19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gif"/><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 Box 23">
            <a:extLst>
              <a:ext uri="{FF2B5EF4-FFF2-40B4-BE49-F238E27FC236}">
                <a16:creationId xmlns:a16="http://schemas.microsoft.com/office/drawing/2014/main" id="{8A215001-9658-4325-8DCB-A807803AD23F}"/>
              </a:ext>
            </a:extLst>
          </p:cNvPr>
          <p:cNvSpPr txBox="1">
            <a:spLocks noChangeArrowheads="1"/>
          </p:cNvSpPr>
          <p:nvPr/>
        </p:nvSpPr>
        <p:spPr bwMode="auto">
          <a:xfrm>
            <a:off x="1223963" y="217488"/>
            <a:ext cx="10009062" cy="809625"/>
          </a:xfrm>
          <a:prstGeom prst="rect">
            <a:avLst/>
          </a:prstGeom>
          <a:solidFill>
            <a:schemeClr val="bg1"/>
          </a:solidFill>
          <a:ln w="57150" cmpd="thickThin">
            <a:solidFill>
              <a:srgbClr val="002A13"/>
            </a:solidFill>
            <a:miter lim="800000"/>
            <a:headEnd/>
            <a:tailEnd/>
          </a:ln>
          <a:effectLst>
            <a:outerShdw dist="71842" dir="2700000" algn="ctr" rotWithShape="0">
              <a:srgbClr val="B2B2B2"/>
            </a:outerShdw>
          </a:effectLst>
        </p:spPr>
        <p:txBody>
          <a:bodyPr lIns="152458" tIns="144000" rIns="152458" bIns="18294" anchor="ctr"/>
          <a:lstStyle/>
          <a:p>
            <a:pPr algn="ctr" defTabSz="1548795" eaLnBrk="1" hangingPunct="1">
              <a:lnSpc>
                <a:spcPts val="1400"/>
              </a:lnSpc>
              <a:spcBef>
                <a:spcPts val="1800"/>
              </a:spcBef>
              <a:defRPr/>
            </a:pPr>
            <a:r>
              <a:rPr lang="ja-JP" altLang="en-US" sz="24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令和５年度　杜陵高等学校奥州校教職員 働き方改革アクションプラン</a:t>
            </a:r>
            <a:endParaRPr lang="en-US" altLang="ja-JP" sz="2400" dirty="0">
              <a:effectLst>
                <a:outerShdw blurRad="38100" dist="38100" dir="2700000" algn="tl">
                  <a:srgbClr val="000000">
                    <a:alpha val="43137"/>
                  </a:srgbClr>
                </a:outerShdw>
              </a:effectLst>
              <a:latin typeface="HGS創英角ｺﾞｼｯｸUB" pitchFamily="50" charset="-128"/>
              <a:ea typeface="HGS創英角ｺﾞｼｯｸUB" pitchFamily="50" charset="-128"/>
            </a:endParaRPr>
          </a:p>
          <a:p>
            <a:pPr algn="ctr" defTabSz="1548795" eaLnBrk="1" hangingPunct="1">
              <a:lnSpc>
                <a:spcPts val="1400"/>
              </a:lnSpc>
              <a:spcBef>
                <a:spcPts val="1200"/>
              </a:spcBef>
              <a:defRPr/>
            </a:pPr>
            <a:r>
              <a:rPr lang="ja-JP" altLang="en-US" sz="2000" dirty="0">
                <a:solidFill>
                  <a:schemeClr val="accent4">
                    <a:lumMod val="50000"/>
                    <a:lumOff val="50000"/>
                  </a:schemeClr>
                </a:solidFill>
                <a:latin typeface="HGS創英角ｺﾞｼｯｸUB" pitchFamily="50" charset="-128"/>
                <a:ea typeface="HGS創英角ｺﾞｼｯｸUB" pitchFamily="50" charset="-128"/>
              </a:rPr>
              <a:t>～　「熱意・誠意・創意」で明るく健康的な職場づくり　～</a:t>
            </a:r>
            <a:endParaRPr lang="ja-JP" altLang="en-US" sz="2000" dirty="0">
              <a:solidFill>
                <a:schemeClr val="accent4">
                  <a:lumMod val="50000"/>
                  <a:lumOff val="50000"/>
                </a:schemeClr>
              </a:solidFill>
              <a:latin typeface="+mn-ea"/>
              <a:ea typeface="+mn-ea"/>
            </a:endParaRPr>
          </a:p>
        </p:txBody>
      </p:sp>
      <p:sp>
        <p:nvSpPr>
          <p:cNvPr id="3075" name="Rectangle 32">
            <a:extLst>
              <a:ext uri="{FF2B5EF4-FFF2-40B4-BE49-F238E27FC236}">
                <a16:creationId xmlns:a16="http://schemas.microsoft.com/office/drawing/2014/main" id="{FF3F8211-865D-E107-7284-17078E1CBD86}"/>
              </a:ext>
            </a:extLst>
          </p:cNvPr>
          <p:cNvSpPr>
            <a:spLocks noChangeArrowheads="1"/>
          </p:cNvSpPr>
          <p:nvPr/>
        </p:nvSpPr>
        <p:spPr bwMode="auto">
          <a:xfrm>
            <a:off x="573088" y="6232525"/>
            <a:ext cx="0" cy="414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1279525">
              <a:spcBef>
                <a:spcPct val="20000"/>
              </a:spcBef>
              <a:buChar char="•"/>
              <a:defRPr kumimoji="1" sz="4800">
                <a:solidFill>
                  <a:schemeClr val="tx1"/>
                </a:solidFill>
                <a:latin typeface="Arial" panose="020B0604020202020204" pitchFamily="34" charset="0"/>
                <a:ea typeface="ＭＳ Ｐゴシック" panose="020B0600070205080204" pitchFamily="50" charset="-128"/>
              </a:defRPr>
            </a:lvl1pPr>
            <a:lvl2pPr marL="742950" indent="-285750" defTabSz="1279525">
              <a:spcBef>
                <a:spcPct val="20000"/>
              </a:spcBef>
              <a:buChar char="–"/>
              <a:defRPr kumimoji="1" sz="4100">
                <a:solidFill>
                  <a:schemeClr val="tx1"/>
                </a:solidFill>
                <a:latin typeface="Arial" panose="020B0604020202020204" pitchFamily="34" charset="0"/>
                <a:ea typeface="ＭＳ Ｐゴシック" panose="020B0600070205080204" pitchFamily="50" charset="-128"/>
              </a:defRPr>
            </a:lvl2pPr>
            <a:lvl3pPr marL="1143000" indent="-228600" defTabSz="1279525">
              <a:spcBef>
                <a:spcPct val="20000"/>
              </a:spcBef>
              <a:buChar char="•"/>
              <a:defRPr kumimoji="1" sz="3600">
                <a:solidFill>
                  <a:schemeClr val="tx1"/>
                </a:solidFill>
                <a:latin typeface="Arial" panose="020B0604020202020204" pitchFamily="34" charset="0"/>
                <a:ea typeface="ＭＳ Ｐゴシック" panose="020B0600070205080204" pitchFamily="50" charset="-128"/>
              </a:defRPr>
            </a:lvl3pPr>
            <a:lvl4pPr marL="1600200" indent="-228600"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4pPr>
            <a:lvl5pPr marL="2057400" indent="-228600"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5pPr>
            <a:lvl6pPr marL="25146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6pPr>
            <a:lvl7pPr marL="29718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7pPr>
            <a:lvl8pPr marL="34290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8pPr>
            <a:lvl9pPr marL="38862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ja-JP" sz="2700"/>
          </a:p>
        </p:txBody>
      </p:sp>
      <p:sp>
        <p:nvSpPr>
          <p:cNvPr id="3078" name="テキスト ボックス 2">
            <a:extLst>
              <a:ext uri="{FF2B5EF4-FFF2-40B4-BE49-F238E27FC236}">
                <a16:creationId xmlns:a16="http://schemas.microsoft.com/office/drawing/2014/main" id="{FAED2B3D-21DC-6CC2-BC3F-2173F4172985}"/>
              </a:ext>
            </a:extLst>
          </p:cNvPr>
          <p:cNvSpPr txBox="1">
            <a:spLocks noChangeArrowheads="1"/>
          </p:cNvSpPr>
          <p:nvPr/>
        </p:nvSpPr>
        <p:spPr bwMode="auto">
          <a:xfrm>
            <a:off x="904875" y="1101725"/>
            <a:ext cx="11912600" cy="3079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lgn="ctr" eaLnBrk="1" hangingPunct="1"/>
            <a:r>
              <a:rPr lang="ja-JP" altLang="en-US" sz="1400"/>
              <a:t>杜陵高等学校奥州校では、「岩手県教職員働き方改革プラン（</a:t>
            </a:r>
            <a:r>
              <a:rPr lang="en-US" altLang="ja-JP" sz="1400"/>
              <a:t>2021</a:t>
            </a:r>
            <a:r>
              <a:rPr lang="ja-JP" altLang="en-US" sz="1400"/>
              <a:t>～</a:t>
            </a:r>
            <a:r>
              <a:rPr lang="en-US" altLang="ja-JP" sz="1400"/>
              <a:t>2023</a:t>
            </a:r>
            <a:r>
              <a:rPr lang="ja-JP" altLang="en-US" sz="1400"/>
              <a:t>）」に基づき、以下の取組により、「学校における働き方改革」を推進します。</a:t>
            </a:r>
          </a:p>
        </p:txBody>
      </p:sp>
      <p:sp>
        <p:nvSpPr>
          <p:cNvPr id="85" name="Rectangle 70">
            <a:extLst>
              <a:ext uri="{FF2B5EF4-FFF2-40B4-BE49-F238E27FC236}">
                <a16:creationId xmlns:a16="http://schemas.microsoft.com/office/drawing/2014/main" id="{224F5514-9B9B-4553-8FE8-992B4C1C57B0}"/>
              </a:ext>
            </a:extLst>
          </p:cNvPr>
          <p:cNvSpPr>
            <a:spLocks noChangeArrowheads="1"/>
          </p:cNvSpPr>
          <p:nvPr/>
        </p:nvSpPr>
        <p:spPr bwMode="auto">
          <a:xfrm>
            <a:off x="1050925" y="4865688"/>
            <a:ext cx="4024313" cy="387350"/>
          </a:xfrm>
          <a:prstGeom prst="rect">
            <a:avLst/>
          </a:prstGeom>
          <a:solidFill>
            <a:srgbClr val="CCFF99"/>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108000" rIns="96967" bIns="48485"/>
          <a:lstStyle/>
          <a:p>
            <a:pPr algn="ctr" eaLnBrk="1" hangingPunct="1">
              <a:defRPr/>
            </a:pPr>
            <a:r>
              <a:rPr lang="ja-JP" altLang="en-US" sz="1400" dirty="0">
                <a:latin typeface="HGP創英角ｺﾞｼｯｸUB" panose="020B0900000000000000" pitchFamily="50" charset="-128"/>
                <a:ea typeface="HGP創英角ｺﾞｼｯｸUB" panose="020B0900000000000000" pitchFamily="50" charset="-128"/>
              </a:rPr>
              <a:t>◯　教職員の健康管理</a:t>
            </a:r>
          </a:p>
        </p:txBody>
      </p:sp>
      <p:sp>
        <p:nvSpPr>
          <p:cNvPr id="47" name="Rectangle 70">
            <a:extLst>
              <a:ext uri="{FF2B5EF4-FFF2-40B4-BE49-F238E27FC236}">
                <a16:creationId xmlns:a16="http://schemas.microsoft.com/office/drawing/2014/main" id="{DB31DEF2-7B5E-4263-B3FF-3D7F5AEB835F}"/>
              </a:ext>
            </a:extLst>
          </p:cNvPr>
          <p:cNvSpPr>
            <a:spLocks noChangeArrowheads="1"/>
          </p:cNvSpPr>
          <p:nvPr/>
        </p:nvSpPr>
        <p:spPr bwMode="auto">
          <a:xfrm>
            <a:off x="5081588" y="4870450"/>
            <a:ext cx="3997325" cy="387350"/>
          </a:xfrm>
          <a:prstGeom prst="rect">
            <a:avLst/>
          </a:prstGeom>
          <a:solidFill>
            <a:srgbClr val="CCFF99"/>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108000" rIns="96967" bIns="48485"/>
          <a:lstStyle/>
          <a:p>
            <a:pPr algn="ctr" eaLnBrk="1" hangingPunct="1">
              <a:defRPr/>
            </a:pPr>
            <a:r>
              <a:rPr lang="ja-JP" altLang="en-US" sz="1400" dirty="0">
                <a:latin typeface="HGP創英角ｺﾞｼｯｸUB" panose="020B0900000000000000" pitchFamily="50" charset="-128"/>
                <a:ea typeface="HGP創英角ｺﾞｼｯｸUB" panose="020B0900000000000000" pitchFamily="50" charset="-128"/>
              </a:rPr>
              <a:t>◯　学校における業務改善の推進</a:t>
            </a:r>
          </a:p>
        </p:txBody>
      </p:sp>
      <p:sp>
        <p:nvSpPr>
          <p:cNvPr id="3082" name="正方形/長方形 2">
            <a:extLst>
              <a:ext uri="{FF2B5EF4-FFF2-40B4-BE49-F238E27FC236}">
                <a16:creationId xmlns:a16="http://schemas.microsoft.com/office/drawing/2014/main" id="{54CAC764-9D5C-8EB9-A214-95801DF0BD48}"/>
              </a:ext>
            </a:extLst>
          </p:cNvPr>
          <p:cNvSpPr>
            <a:spLocks noChangeArrowheads="1"/>
          </p:cNvSpPr>
          <p:nvPr/>
        </p:nvSpPr>
        <p:spPr bwMode="auto">
          <a:xfrm>
            <a:off x="9063038" y="7707313"/>
            <a:ext cx="3741737"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000000"/>
                </a:solidFill>
                <a:round/>
                <a:headEnd/>
                <a:tailEnd/>
              </a14:hiddenLine>
            </a:ext>
          </a:extLst>
        </p:spPr>
        <p:txBody>
          <a:bodyPr anchor="ctr"/>
          <a:lstStyle>
            <a:lvl1pPr defTabSz="1279525">
              <a:spcBef>
                <a:spcPct val="20000"/>
              </a:spcBef>
              <a:buChar char="•"/>
              <a:defRPr kumimoji="1" sz="4800">
                <a:solidFill>
                  <a:schemeClr val="tx1"/>
                </a:solidFill>
                <a:latin typeface="Arial" panose="020B0604020202020204" pitchFamily="34" charset="0"/>
                <a:ea typeface="ＭＳ Ｐゴシック" panose="020B0600070205080204" pitchFamily="50" charset="-128"/>
              </a:defRPr>
            </a:lvl1pPr>
            <a:lvl2pPr marL="1101725" indent="-423863" defTabSz="1279525">
              <a:spcBef>
                <a:spcPct val="20000"/>
              </a:spcBef>
              <a:buChar char="–"/>
              <a:defRPr kumimoji="1" sz="4100">
                <a:solidFill>
                  <a:schemeClr val="tx1"/>
                </a:solidFill>
                <a:latin typeface="Arial" panose="020B0604020202020204" pitchFamily="34" charset="0"/>
                <a:ea typeface="ＭＳ Ｐゴシック" panose="020B0600070205080204" pitchFamily="50" charset="-128"/>
              </a:defRPr>
            </a:lvl2pPr>
            <a:lvl3pPr marL="1697038" indent="-339725" defTabSz="1279525">
              <a:spcBef>
                <a:spcPct val="20000"/>
              </a:spcBef>
              <a:buChar char="•"/>
              <a:defRPr kumimoji="1" sz="3600">
                <a:solidFill>
                  <a:schemeClr val="tx1"/>
                </a:solidFill>
                <a:latin typeface="Arial" panose="020B0604020202020204" pitchFamily="34" charset="0"/>
                <a:ea typeface="ＭＳ Ｐゴシック" panose="020B0600070205080204" pitchFamily="50" charset="-128"/>
              </a:defRPr>
            </a:lvl3pPr>
            <a:lvl4pPr marL="2374900" indent="-338138"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4pPr>
            <a:lvl5pPr marL="3052763" indent="-338138"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5pPr>
            <a:lvl6pPr marL="35099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6pPr>
            <a:lvl7pPr marL="39671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7pPr>
            <a:lvl8pPr marL="44243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8pPr>
            <a:lvl9pPr marL="48815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9pPr>
          </a:lstStyle>
          <a:p>
            <a:pPr algn="r" eaLnBrk="1" hangingPunct="1">
              <a:spcBef>
                <a:spcPct val="0"/>
              </a:spcBef>
              <a:buFontTx/>
              <a:buNone/>
            </a:pPr>
            <a:r>
              <a:rPr lang="ja-JP" altLang="en-US" sz="1100"/>
              <a:t>令和５年５月１５日　杜陵高等学校長　三田正巳</a:t>
            </a:r>
          </a:p>
        </p:txBody>
      </p:sp>
      <p:sp>
        <p:nvSpPr>
          <p:cNvPr id="22" name="Rectangle 70">
            <a:extLst>
              <a:ext uri="{FF2B5EF4-FFF2-40B4-BE49-F238E27FC236}">
                <a16:creationId xmlns:a16="http://schemas.microsoft.com/office/drawing/2014/main" id="{F5822D12-60F7-4B2E-ABCC-8A58164302E0}"/>
              </a:ext>
            </a:extLst>
          </p:cNvPr>
          <p:cNvSpPr>
            <a:spLocks noChangeArrowheads="1"/>
          </p:cNvSpPr>
          <p:nvPr/>
        </p:nvSpPr>
        <p:spPr bwMode="auto">
          <a:xfrm>
            <a:off x="7272338" y="1795463"/>
            <a:ext cx="5535612" cy="2601912"/>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108000" rIns="96967" bIns="48485"/>
          <a:lstStyle/>
          <a:p>
            <a:pPr eaLnBrk="1" hangingPunct="1">
              <a:defRPr/>
            </a:pPr>
            <a:r>
              <a:rPr lang="en-US" altLang="ja-JP" sz="1200" dirty="0">
                <a:latin typeface="Arial" charset="0"/>
              </a:rPr>
              <a:t>&lt;R5</a:t>
            </a:r>
            <a:r>
              <a:rPr lang="ja-JP" altLang="en-US" sz="1200" dirty="0">
                <a:latin typeface="Arial" charset="0"/>
              </a:rPr>
              <a:t>年度目標</a:t>
            </a:r>
            <a:r>
              <a:rPr lang="en-US" altLang="ja-JP" sz="1200" dirty="0">
                <a:latin typeface="Arial" charset="0"/>
              </a:rPr>
              <a:t>&gt;</a:t>
            </a:r>
          </a:p>
          <a:p>
            <a:pPr eaLnBrk="1" hangingPunct="1">
              <a:defRPr/>
            </a:pPr>
            <a:r>
              <a:rPr lang="ja-JP" altLang="en-US" sz="1200" dirty="0">
                <a:latin typeface="Arial" charset="0"/>
              </a:rPr>
              <a:t>　〇　「岩手県教職員働き方改革プラン（</a:t>
            </a:r>
            <a:r>
              <a:rPr lang="en-US" altLang="ja-JP" sz="1200" dirty="0">
                <a:latin typeface="Arial" charset="0"/>
              </a:rPr>
              <a:t>2021</a:t>
            </a:r>
            <a:r>
              <a:rPr lang="ja-JP" altLang="en-US" sz="1200" dirty="0">
                <a:latin typeface="Arial" charset="0"/>
              </a:rPr>
              <a:t>～</a:t>
            </a:r>
            <a:r>
              <a:rPr lang="en-US" altLang="ja-JP" sz="1200" dirty="0">
                <a:latin typeface="Arial" charset="0"/>
              </a:rPr>
              <a:t>2023</a:t>
            </a:r>
            <a:r>
              <a:rPr lang="ja-JP" altLang="en-US" sz="1200" dirty="0">
                <a:latin typeface="Arial" charset="0"/>
              </a:rPr>
              <a:t>）」に掲げる</a:t>
            </a:r>
            <a:r>
              <a:rPr lang="en-US" altLang="ja-JP" sz="1200" dirty="0">
                <a:latin typeface="Arial" charset="0"/>
              </a:rPr>
              <a:t>R5</a:t>
            </a:r>
            <a:r>
              <a:rPr lang="ja-JP" altLang="en-US" sz="1200" dirty="0">
                <a:latin typeface="Arial" charset="0"/>
              </a:rPr>
              <a:t>年度の目標を</a:t>
            </a:r>
            <a:endParaRPr lang="en-US" altLang="ja-JP" sz="1200" dirty="0">
              <a:latin typeface="Arial" charset="0"/>
            </a:endParaRPr>
          </a:p>
          <a:p>
            <a:pPr eaLnBrk="1" hangingPunct="1">
              <a:defRPr/>
            </a:pPr>
            <a:r>
              <a:rPr lang="ja-JP" altLang="en-US" sz="1200" dirty="0">
                <a:latin typeface="Arial" charset="0"/>
              </a:rPr>
              <a:t>　　　達成します。</a:t>
            </a:r>
            <a:endParaRPr lang="en-US" altLang="ja-JP" sz="1200" dirty="0">
              <a:latin typeface="Arial" charset="0"/>
            </a:endParaRPr>
          </a:p>
          <a:p>
            <a:pPr eaLnBrk="1" hangingPunct="1">
              <a:defRPr/>
            </a:pPr>
            <a:r>
              <a:rPr lang="ja-JP" altLang="en-US" sz="1200" dirty="0">
                <a:latin typeface="Arial" charset="0"/>
              </a:rPr>
              <a:t>　〇　時間外在校等時間を</a:t>
            </a:r>
            <a:r>
              <a:rPr lang="ja-JP" altLang="en-US" sz="1200" b="1" dirty="0">
                <a:solidFill>
                  <a:srgbClr val="FF0000"/>
                </a:solidFill>
                <a:latin typeface="Arial" charset="0"/>
              </a:rPr>
              <a:t>１日２時間以内</a:t>
            </a:r>
            <a:r>
              <a:rPr lang="ja-JP" altLang="en-US" sz="1200" dirty="0">
                <a:latin typeface="Arial" charset="0"/>
              </a:rPr>
              <a:t>とし、１カ月全体の平均を</a:t>
            </a:r>
            <a:r>
              <a:rPr lang="en-US" altLang="ja-JP" sz="1200" b="1" dirty="0">
                <a:solidFill>
                  <a:srgbClr val="FF0000"/>
                </a:solidFill>
                <a:latin typeface="Arial" charset="0"/>
              </a:rPr>
              <a:t>45</a:t>
            </a:r>
            <a:r>
              <a:rPr lang="ja-JP" altLang="en-US" sz="1200" b="1" dirty="0">
                <a:solidFill>
                  <a:srgbClr val="FF0000"/>
                </a:solidFill>
                <a:latin typeface="Arial" charset="0"/>
              </a:rPr>
              <a:t>時間以内</a:t>
            </a:r>
            <a:r>
              <a:rPr lang="ja-JP" altLang="en-US" sz="1200" dirty="0">
                <a:latin typeface="Arial" charset="0"/>
              </a:rPr>
              <a:t>と</a:t>
            </a:r>
            <a:endParaRPr lang="en-US" altLang="ja-JP" sz="1200" dirty="0">
              <a:latin typeface="Arial" charset="0"/>
            </a:endParaRPr>
          </a:p>
          <a:p>
            <a:pPr eaLnBrk="1" hangingPunct="1">
              <a:defRPr/>
            </a:pPr>
            <a:r>
              <a:rPr lang="ja-JP" altLang="en-US" sz="1200" dirty="0">
                <a:latin typeface="Arial" charset="0"/>
              </a:rPr>
              <a:t>　　　します。また、年</a:t>
            </a:r>
            <a:r>
              <a:rPr lang="en-US" altLang="ja-JP" sz="1200" dirty="0">
                <a:latin typeface="Arial" charset="0"/>
              </a:rPr>
              <a:t>360</a:t>
            </a:r>
            <a:r>
              <a:rPr lang="ja-JP" altLang="en-US" sz="1200" dirty="0">
                <a:latin typeface="Arial" charset="0"/>
              </a:rPr>
              <a:t>時間を超える教職員を</a:t>
            </a:r>
            <a:r>
              <a:rPr lang="ja-JP" altLang="en-US" sz="1200" b="1" dirty="0">
                <a:solidFill>
                  <a:srgbClr val="FF0000"/>
                </a:solidFill>
                <a:latin typeface="Arial" charset="0"/>
              </a:rPr>
              <a:t>ゼロ</a:t>
            </a:r>
            <a:r>
              <a:rPr lang="ja-JP" altLang="en-US" sz="1200" dirty="0">
                <a:latin typeface="Arial" charset="0"/>
              </a:rPr>
              <a:t>にします。</a:t>
            </a:r>
            <a:endParaRPr lang="en-US" altLang="ja-JP" sz="1200" dirty="0">
              <a:latin typeface="Arial" charset="0"/>
            </a:endParaRPr>
          </a:p>
          <a:p>
            <a:pPr eaLnBrk="1" hangingPunct="1">
              <a:defRPr/>
            </a:pPr>
            <a:r>
              <a:rPr lang="ja-JP" altLang="en-US" sz="1200" dirty="0">
                <a:latin typeface="Arial" charset="0"/>
              </a:rPr>
              <a:t>　〇　年次休暇の計画的取得を推進し、夏季休暇の取得を</a:t>
            </a:r>
            <a:r>
              <a:rPr lang="en-US" altLang="ja-JP" sz="1200" dirty="0">
                <a:latin typeface="Arial" charset="0"/>
              </a:rPr>
              <a:t>100%</a:t>
            </a:r>
            <a:r>
              <a:rPr lang="ja-JP" altLang="en-US" sz="1200" dirty="0">
                <a:latin typeface="Arial" charset="0"/>
              </a:rPr>
              <a:t>にします。</a:t>
            </a:r>
            <a:endParaRPr lang="en-US" altLang="ja-JP" sz="1200" dirty="0">
              <a:latin typeface="Arial" charset="0"/>
            </a:endParaRPr>
          </a:p>
          <a:p>
            <a:pPr eaLnBrk="1" hangingPunct="1">
              <a:defRPr/>
            </a:pPr>
            <a:r>
              <a:rPr lang="en-US" altLang="ja-JP" sz="1200" dirty="0">
                <a:latin typeface="Arial" charset="0"/>
              </a:rPr>
              <a:t>&lt;</a:t>
            </a:r>
            <a:r>
              <a:rPr lang="ja-JP" altLang="en-US" sz="1200" dirty="0">
                <a:latin typeface="Arial" charset="0"/>
              </a:rPr>
              <a:t>目指す姿</a:t>
            </a:r>
            <a:r>
              <a:rPr lang="en-US" altLang="ja-JP" sz="1200" dirty="0">
                <a:latin typeface="Arial" charset="0"/>
              </a:rPr>
              <a:t>&gt;</a:t>
            </a:r>
            <a:r>
              <a:rPr lang="ja-JP" altLang="en-US" sz="1200" dirty="0">
                <a:latin typeface="Arial" charset="0"/>
              </a:rPr>
              <a:t>　</a:t>
            </a:r>
            <a:endParaRPr lang="en-US" altLang="ja-JP" sz="1200" dirty="0">
              <a:latin typeface="Arial" charset="0"/>
            </a:endParaRPr>
          </a:p>
          <a:p>
            <a:pPr eaLnBrk="1" hangingPunct="1">
              <a:defRPr/>
            </a:pPr>
            <a:r>
              <a:rPr lang="ja-JP" altLang="en-US" sz="1200" dirty="0">
                <a:latin typeface="Arial" charset="0"/>
              </a:rPr>
              <a:t>　・　教職員がそれぞれのライフワークバランスを意識して職務に取り組む一方で、</a:t>
            </a:r>
            <a:endParaRPr lang="en-US" altLang="ja-JP" sz="1200" dirty="0">
              <a:latin typeface="Arial" charset="0"/>
            </a:endParaRPr>
          </a:p>
          <a:p>
            <a:pPr eaLnBrk="1" hangingPunct="1">
              <a:defRPr/>
            </a:pPr>
            <a:r>
              <a:rPr lang="ja-JP" altLang="en-US" sz="1200" dirty="0">
                <a:latin typeface="Arial" charset="0"/>
              </a:rPr>
              <a:t>     本校の果たすべき役割を自覚し、自らの責務を果たしている。</a:t>
            </a:r>
            <a:endParaRPr lang="en-US" altLang="ja-JP" sz="1200" dirty="0">
              <a:latin typeface="Arial" charset="0"/>
            </a:endParaRPr>
          </a:p>
          <a:p>
            <a:pPr eaLnBrk="1" hangingPunct="1">
              <a:defRPr/>
            </a:pPr>
            <a:r>
              <a:rPr lang="ja-JP" altLang="en-US" sz="1200" dirty="0">
                <a:latin typeface="Arial" charset="0"/>
              </a:rPr>
              <a:t>　・　教職員の目配り、気配りの行き届いた教育によって、生徒個々の能力を引き出</a:t>
            </a:r>
            <a:endParaRPr lang="en-US" altLang="ja-JP" sz="1200" dirty="0">
              <a:latin typeface="Arial" charset="0"/>
            </a:endParaRPr>
          </a:p>
          <a:p>
            <a:pPr eaLnBrk="1" hangingPunct="1">
              <a:defRPr/>
            </a:pPr>
            <a:r>
              <a:rPr lang="ja-JP" altLang="en-US" sz="1200" dirty="0">
                <a:latin typeface="Arial" charset="0"/>
              </a:rPr>
              <a:t>　　し、生徒が明るく学校生活を楽しんでいる。</a:t>
            </a:r>
            <a:endParaRPr lang="en-US" altLang="ja-JP" sz="1200" dirty="0">
              <a:latin typeface="Arial" charset="0"/>
            </a:endParaRPr>
          </a:p>
          <a:p>
            <a:pPr eaLnBrk="1" hangingPunct="1">
              <a:defRPr/>
            </a:pPr>
            <a:r>
              <a:rPr lang="ja-JP" altLang="en-US" sz="1200" dirty="0">
                <a:latin typeface="Arial" charset="0"/>
              </a:rPr>
              <a:t>　・　管理職が教職員の勤務状況を把握して、個に応じて適切に対応することで、良</a:t>
            </a:r>
            <a:endParaRPr lang="en-US" altLang="ja-JP" sz="1200" dirty="0">
              <a:latin typeface="Arial" charset="0"/>
            </a:endParaRPr>
          </a:p>
          <a:p>
            <a:pPr eaLnBrk="1" hangingPunct="1">
              <a:defRPr/>
            </a:pPr>
            <a:r>
              <a:rPr lang="ja-JP" altLang="en-US" sz="1200" dirty="0">
                <a:latin typeface="Arial" charset="0"/>
              </a:rPr>
              <a:t>　　好な職場環境を築いている。</a:t>
            </a:r>
          </a:p>
        </p:txBody>
      </p:sp>
      <p:sp>
        <p:nvSpPr>
          <p:cNvPr id="2" name="右矢印 1">
            <a:extLst>
              <a:ext uri="{FF2B5EF4-FFF2-40B4-BE49-F238E27FC236}">
                <a16:creationId xmlns:a16="http://schemas.microsoft.com/office/drawing/2014/main" id="{79D52F3C-7F49-4B3F-B0E7-8E96491510D0}"/>
              </a:ext>
            </a:extLst>
          </p:cNvPr>
          <p:cNvSpPr/>
          <p:nvPr/>
        </p:nvSpPr>
        <p:spPr bwMode="auto">
          <a:xfrm>
            <a:off x="6408737" y="2236788"/>
            <a:ext cx="925513" cy="1908175"/>
          </a:xfrm>
          <a:prstGeom prst="rightArrow">
            <a:avLst/>
          </a:prstGeom>
          <a:ln>
            <a:headEnd type="none" w="med" len="med"/>
            <a:tailEnd type="none" w="med" len="med"/>
          </a:ln>
        </p:spPr>
        <p:style>
          <a:lnRef idx="1">
            <a:schemeClr val="dk1"/>
          </a:lnRef>
          <a:fillRef idx="2">
            <a:schemeClr val="dk1"/>
          </a:fillRef>
          <a:effectRef idx="1">
            <a:schemeClr val="dk1"/>
          </a:effectRef>
          <a:fontRef idx="minor">
            <a:schemeClr val="dk1"/>
          </a:fontRef>
        </p:style>
        <p:txBody>
          <a:bodyPr/>
          <a:lstStyle/>
          <a:p>
            <a:pPr defTabSz="1279525" eaLnBrk="1" hangingPunct="1">
              <a:defRPr/>
            </a:pPr>
            <a:endParaRPr lang="ja-JP" altLang="en-US" sz="2500">
              <a:ln w="38100">
                <a:solidFill>
                  <a:schemeClr val="tx1"/>
                </a:solidFill>
              </a:ln>
              <a:effectLst>
                <a:outerShdw blurRad="50800" dist="38100" dir="2700000" algn="tl" rotWithShape="0">
                  <a:prstClr val="black">
                    <a:alpha val="40000"/>
                  </a:prstClr>
                </a:outerShdw>
              </a:effectLst>
            </a:endParaRPr>
          </a:p>
        </p:txBody>
      </p:sp>
      <p:sp>
        <p:nvSpPr>
          <p:cNvPr id="26" name="Rectangle 70">
            <a:extLst>
              <a:ext uri="{FF2B5EF4-FFF2-40B4-BE49-F238E27FC236}">
                <a16:creationId xmlns:a16="http://schemas.microsoft.com/office/drawing/2014/main" id="{1016CEE8-4BA1-493C-9F51-0AC285CE0125}"/>
              </a:ext>
            </a:extLst>
          </p:cNvPr>
          <p:cNvSpPr>
            <a:spLocks noChangeArrowheads="1"/>
          </p:cNvSpPr>
          <p:nvPr/>
        </p:nvSpPr>
        <p:spPr bwMode="auto">
          <a:xfrm>
            <a:off x="9059863" y="4878388"/>
            <a:ext cx="3735387" cy="379412"/>
          </a:xfrm>
          <a:prstGeom prst="rect">
            <a:avLst/>
          </a:prstGeom>
          <a:solidFill>
            <a:srgbClr val="CCFF99"/>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108000" rIns="96967" bIns="48485"/>
          <a:lstStyle/>
          <a:p>
            <a:pPr algn="ctr" eaLnBrk="1" hangingPunct="1">
              <a:defRPr/>
            </a:pPr>
            <a:r>
              <a:rPr lang="ja-JP" altLang="en-US" sz="1200" dirty="0">
                <a:latin typeface="HGP創英角ｺﾞｼｯｸUB" panose="020B0900000000000000" pitchFamily="50" charset="-128"/>
                <a:ea typeface="HGP創英角ｺﾞｼｯｸUB" panose="020B0900000000000000" pitchFamily="50" charset="-128"/>
              </a:rPr>
              <a:t>◯　学校及び教員が担う業務の明確化・適正化の推進</a:t>
            </a:r>
          </a:p>
        </p:txBody>
      </p:sp>
      <p:sp>
        <p:nvSpPr>
          <p:cNvPr id="28" name="Rectangle 70">
            <a:extLst>
              <a:ext uri="{FF2B5EF4-FFF2-40B4-BE49-F238E27FC236}">
                <a16:creationId xmlns:a16="http://schemas.microsoft.com/office/drawing/2014/main" id="{E09C86DC-7E6A-4557-BF46-60C28AEE0A91}"/>
              </a:ext>
            </a:extLst>
          </p:cNvPr>
          <p:cNvSpPr>
            <a:spLocks noChangeArrowheads="1"/>
          </p:cNvSpPr>
          <p:nvPr/>
        </p:nvSpPr>
        <p:spPr bwMode="auto">
          <a:xfrm>
            <a:off x="5112345" y="5287963"/>
            <a:ext cx="3924000" cy="2352675"/>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108000" rIns="96967" bIns="48485"/>
          <a:lstStyle/>
          <a:p>
            <a:pPr marL="171450" indent="-171450" eaLnBrk="1" hangingPunct="1">
              <a:buFont typeface="Wingdings" panose="05000000000000000000" pitchFamily="2" charset="2"/>
              <a:buChar char="l"/>
              <a:defRPr/>
            </a:pPr>
            <a:r>
              <a:rPr lang="ja-JP" altLang="en-US" sz="1200" dirty="0">
                <a:latin typeface="Arial" charset="0"/>
              </a:rPr>
              <a:t>日常的にこまめな情報交換を行い、定例職員会議など、　会議が効率よく行われるよう時間短縮に努めます。</a:t>
            </a:r>
            <a:endParaRPr lang="en-US" altLang="ja-JP" sz="1200" dirty="0">
              <a:latin typeface="Arial" charset="0"/>
            </a:endParaRPr>
          </a:p>
          <a:p>
            <a:pPr eaLnBrk="1" hangingPunct="1">
              <a:defRPr/>
            </a:pPr>
            <a:endParaRPr lang="en-US" altLang="ja-JP" sz="1200" dirty="0">
              <a:latin typeface="Arial" charset="0"/>
            </a:endParaRPr>
          </a:p>
          <a:p>
            <a:pPr marL="171450" indent="-171450" eaLnBrk="1" hangingPunct="1">
              <a:buFont typeface="Wingdings" panose="05000000000000000000" pitchFamily="2" charset="2"/>
              <a:buChar char="l"/>
              <a:defRPr/>
            </a:pPr>
            <a:r>
              <a:rPr lang="ja-JP" altLang="en-US" sz="1200" dirty="0">
                <a:latin typeface="Arial" charset="0"/>
              </a:rPr>
              <a:t>各教職員が、軽減・廃止できる業務について、積極的に　提案します。</a:t>
            </a:r>
            <a:endParaRPr lang="en-US" altLang="ja-JP" sz="1200" dirty="0">
              <a:latin typeface="Arial" charset="0"/>
            </a:endParaRPr>
          </a:p>
          <a:p>
            <a:pPr eaLnBrk="1" hangingPunct="1">
              <a:defRPr/>
            </a:pPr>
            <a:endParaRPr lang="en-US" altLang="ja-JP" sz="1200" dirty="0">
              <a:latin typeface="Arial" charset="0"/>
            </a:endParaRPr>
          </a:p>
          <a:p>
            <a:pPr marL="171450" indent="-171450" eaLnBrk="1" hangingPunct="1">
              <a:buFont typeface="Wingdings" panose="05000000000000000000" pitchFamily="2" charset="2"/>
              <a:buChar char="l"/>
              <a:defRPr/>
            </a:pPr>
            <a:r>
              <a:rPr lang="ja-JP" altLang="en-US" sz="1200" dirty="0">
                <a:latin typeface="Arial" charset="0"/>
              </a:rPr>
              <a:t>会議資料のデータ配信を推進することにより、会議に伴う業務の時間短縮を図ります。</a:t>
            </a:r>
          </a:p>
          <a:p>
            <a:pPr eaLnBrk="1" hangingPunct="1">
              <a:defRPr/>
            </a:pPr>
            <a:endParaRPr lang="en-US" altLang="ja-JP" sz="1200" dirty="0">
              <a:latin typeface="Arial" charset="0"/>
            </a:endParaRPr>
          </a:p>
          <a:p>
            <a:pPr marL="171450" indent="-171450" eaLnBrk="1" hangingPunct="1">
              <a:buFont typeface="Wingdings" panose="05000000000000000000" pitchFamily="2" charset="2"/>
              <a:buChar char="l"/>
              <a:defRPr/>
            </a:pPr>
            <a:r>
              <a:rPr lang="ja-JP" altLang="en-US" sz="1200" dirty="0">
                <a:latin typeface="Arial" charset="0"/>
              </a:rPr>
              <a:t>安全な校務の教材のデータの共有化を推進することにより、業務の効率化を進めます。</a:t>
            </a: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p:txBody>
      </p:sp>
      <p:sp>
        <p:nvSpPr>
          <p:cNvPr id="29" name="Rectangle 70">
            <a:extLst>
              <a:ext uri="{FF2B5EF4-FFF2-40B4-BE49-F238E27FC236}">
                <a16:creationId xmlns:a16="http://schemas.microsoft.com/office/drawing/2014/main" id="{4F37DEF3-6039-4E8D-850D-793D982F574F}"/>
              </a:ext>
            </a:extLst>
          </p:cNvPr>
          <p:cNvSpPr>
            <a:spLocks noChangeArrowheads="1"/>
          </p:cNvSpPr>
          <p:nvPr/>
        </p:nvSpPr>
        <p:spPr bwMode="auto">
          <a:xfrm>
            <a:off x="9059863" y="5287963"/>
            <a:ext cx="3744912" cy="2363787"/>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72000" rIns="96967" bIns="48485"/>
          <a:lstStyle/>
          <a:p>
            <a:pPr marL="171450" indent="-171450" eaLnBrk="1" hangingPunct="1">
              <a:buFont typeface="Wingdings" panose="05000000000000000000" pitchFamily="2" charset="2"/>
              <a:buChar char="l"/>
              <a:defRPr/>
            </a:pPr>
            <a:r>
              <a:rPr lang="ja-JP" altLang="en-US" sz="1200" dirty="0">
                <a:latin typeface="Arial" charset="0"/>
              </a:rPr>
              <a:t>定時制と通信制に所属する教職員が協力する業務と　独立する業務とを明確にして、負担軽減を図ります。</a:t>
            </a:r>
            <a:endParaRPr lang="en-US" altLang="ja-JP" sz="1200" dirty="0">
              <a:latin typeface="Arial" charset="0"/>
            </a:endParaRPr>
          </a:p>
          <a:p>
            <a:pPr eaLnBrk="1" hangingPunct="1">
              <a:defRPr/>
            </a:pPr>
            <a:endParaRPr lang="en-US" altLang="ja-JP" sz="1200" dirty="0">
              <a:latin typeface="Arial" charset="0"/>
            </a:endParaRPr>
          </a:p>
          <a:p>
            <a:pPr marL="171450" indent="-171450" eaLnBrk="1" hangingPunct="1">
              <a:buFont typeface="Wingdings" panose="05000000000000000000" pitchFamily="2" charset="2"/>
              <a:buChar char="l"/>
              <a:defRPr/>
            </a:pPr>
            <a:r>
              <a:rPr lang="en-US" altLang="ja-JP" sz="1200" dirty="0">
                <a:latin typeface="Arial" charset="0"/>
              </a:rPr>
              <a:t>SC</a:t>
            </a:r>
            <a:r>
              <a:rPr lang="ja-JP" altLang="en-US" sz="1200" dirty="0">
                <a:latin typeface="Arial" charset="0"/>
              </a:rPr>
              <a:t>や</a:t>
            </a:r>
            <a:r>
              <a:rPr lang="en-US" altLang="ja-JP" sz="1200" dirty="0">
                <a:latin typeface="Arial" charset="0"/>
              </a:rPr>
              <a:t>SSW</a:t>
            </a:r>
            <a:r>
              <a:rPr lang="ja-JP" altLang="en-US" sz="1200" dirty="0">
                <a:latin typeface="Arial" charset="0"/>
              </a:rPr>
              <a:t>、児童相談所、福祉施設など外部と連携して生徒を指導する態勢を構築します。</a:t>
            </a:r>
            <a:endParaRPr lang="en-US" altLang="ja-JP" sz="1200" dirty="0">
              <a:latin typeface="Arial" charset="0"/>
            </a:endParaRPr>
          </a:p>
          <a:p>
            <a:pPr eaLnBrk="1" hangingPunct="1">
              <a:defRPr/>
            </a:pPr>
            <a:endParaRPr lang="en-US" altLang="ja-JP" sz="1200" dirty="0">
              <a:latin typeface="Arial" charset="0"/>
            </a:endParaRPr>
          </a:p>
          <a:p>
            <a:pPr marL="171450" indent="-171450" eaLnBrk="1" hangingPunct="1">
              <a:buFont typeface="Wingdings" panose="05000000000000000000" pitchFamily="2" charset="2"/>
              <a:buChar char="l"/>
              <a:defRPr/>
            </a:pPr>
            <a:r>
              <a:rPr lang="en-US" altLang="ja-JP" sz="1200" dirty="0">
                <a:latin typeface="Arial" charset="0"/>
              </a:rPr>
              <a:t>PTA</a:t>
            </a:r>
            <a:r>
              <a:rPr lang="ja-JP" altLang="en-US" sz="1200" dirty="0">
                <a:latin typeface="Arial" charset="0"/>
              </a:rPr>
              <a:t>や</a:t>
            </a:r>
            <a:r>
              <a:rPr lang="en-US" altLang="ja-JP" sz="1200" dirty="0">
                <a:latin typeface="Arial" charset="0"/>
              </a:rPr>
              <a:t>FTA</a:t>
            </a:r>
            <a:r>
              <a:rPr lang="ja-JP" altLang="en-US" sz="1200" dirty="0">
                <a:latin typeface="Arial" charset="0"/>
              </a:rPr>
              <a:t>、同窓会等の事務局業務について、学校　及び教職員が担う業務の適正化を図るよう、関係団体との協議を進めます。</a:t>
            </a:r>
            <a:endParaRPr lang="en-US" altLang="ja-JP" sz="1200" dirty="0">
              <a:latin typeface="Arial" charset="0"/>
            </a:endParaRPr>
          </a:p>
          <a:p>
            <a:pPr eaLnBrk="1" hangingPunct="1">
              <a:defRPr/>
            </a:pPr>
            <a:endParaRPr lang="en-US" altLang="ja-JP" sz="1200" dirty="0">
              <a:latin typeface="Arial" charset="0"/>
            </a:endParaRPr>
          </a:p>
          <a:p>
            <a:pPr marL="171450" indent="-171450" eaLnBrk="1" hangingPunct="1">
              <a:buFont typeface="Wingdings" panose="05000000000000000000" pitchFamily="2" charset="2"/>
              <a:buChar char="l"/>
              <a:defRPr/>
            </a:pPr>
            <a:r>
              <a:rPr lang="ja-JP" altLang="en-US" sz="1200" dirty="0">
                <a:latin typeface="Arial" charset="0"/>
              </a:rPr>
              <a:t>働き方改革に向けた取組について、保護者の方に理解いただけるよう、必要に応じた情報提供を行います。</a:t>
            </a:r>
            <a:endParaRPr lang="en-US" altLang="ja-JP" sz="1200" dirty="0">
              <a:latin typeface="Arial" charset="0"/>
            </a:endParaRPr>
          </a:p>
          <a:p>
            <a:pPr eaLnBrk="1" hangingPunct="1">
              <a:defRPr/>
            </a:pPr>
            <a:endParaRPr lang="en-US" altLang="ja-JP" sz="1200" dirty="0">
              <a:latin typeface="Arial" charset="0"/>
            </a:endParaRPr>
          </a:p>
        </p:txBody>
      </p:sp>
      <p:sp>
        <p:nvSpPr>
          <p:cNvPr id="3089" name="正方形/長方形 11">
            <a:extLst>
              <a:ext uri="{FF2B5EF4-FFF2-40B4-BE49-F238E27FC236}">
                <a16:creationId xmlns:a16="http://schemas.microsoft.com/office/drawing/2014/main" id="{C227CE61-0A46-4DB2-B08F-9AB2DBAC131D}"/>
              </a:ext>
            </a:extLst>
          </p:cNvPr>
          <p:cNvSpPr>
            <a:spLocks noChangeArrowheads="1"/>
          </p:cNvSpPr>
          <p:nvPr/>
        </p:nvSpPr>
        <p:spPr bwMode="auto">
          <a:xfrm>
            <a:off x="1079500" y="8058150"/>
            <a:ext cx="11737975" cy="1797050"/>
          </a:xfrm>
          <a:prstGeom prst="rect">
            <a:avLst/>
          </a:prstGeom>
          <a:solidFill>
            <a:schemeClr val="accent1"/>
          </a:solidFill>
          <a:ln w="28575" algn="ctr">
            <a:solidFill>
              <a:schemeClr val="tx1"/>
            </a:solidFill>
            <a:round/>
            <a:headEnd/>
            <a:tailEnd/>
          </a:ln>
        </p:spPr>
        <p:txBody>
          <a:bodyPr/>
          <a:lstStyle/>
          <a:p>
            <a:pPr eaLnBrk="1" hangingPunct="1"/>
            <a:r>
              <a:rPr lang="ja-JP" altLang="en-US" sz="1600">
                <a:solidFill>
                  <a:srgbClr val="0000FF"/>
                </a:solidFill>
                <a:latin typeface="HGP創英角ｺﾞｼｯｸUB" panose="020B0900000000000000" pitchFamily="50" charset="-128"/>
                <a:ea typeface="HGP創英角ｺﾞｼｯｸUB" panose="020B0900000000000000" pitchFamily="50" charset="-128"/>
              </a:rPr>
              <a:t>（参考）　「岩手県教職員働き方改革プラン（</a:t>
            </a:r>
            <a:r>
              <a:rPr lang="en-US" altLang="ja-JP" sz="1600">
                <a:solidFill>
                  <a:srgbClr val="0000FF"/>
                </a:solidFill>
                <a:latin typeface="HGP創英角ｺﾞｼｯｸUB" panose="020B0900000000000000" pitchFamily="50" charset="-128"/>
                <a:ea typeface="HGP創英角ｺﾞｼｯｸUB" panose="020B0900000000000000" pitchFamily="50" charset="-128"/>
              </a:rPr>
              <a:t>2021</a:t>
            </a:r>
            <a:r>
              <a:rPr lang="ja-JP" altLang="en-US" sz="1600">
                <a:solidFill>
                  <a:srgbClr val="0000FF"/>
                </a:solidFill>
                <a:latin typeface="HGP創英角ｺﾞｼｯｸUB" panose="020B0900000000000000" pitchFamily="50" charset="-128"/>
                <a:ea typeface="HGP創英角ｺﾞｼｯｸUB" panose="020B0900000000000000" pitchFamily="50" charset="-128"/>
              </a:rPr>
              <a:t>～</a:t>
            </a:r>
            <a:r>
              <a:rPr lang="en-US" altLang="ja-JP" sz="1600">
                <a:solidFill>
                  <a:srgbClr val="0000FF"/>
                </a:solidFill>
                <a:latin typeface="HGP創英角ｺﾞｼｯｸUB" panose="020B0900000000000000" pitchFamily="50" charset="-128"/>
                <a:ea typeface="HGP創英角ｺﾞｼｯｸUB" panose="020B0900000000000000" pitchFamily="50" charset="-128"/>
              </a:rPr>
              <a:t>2023</a:t>
            </a:r>
            <a:r>
              <a:rPr lang="ja-JP" altLang="en-US" sz="1600">
                <a:solidFill>
                  <a:srgbClr val="0000FF"/>
                </a:solidFill>
                <a:latin typeface="HGP創英角ｺﾞｼｯｸUB" panose="020B0900000000000000" pitchFamily="50" charset="-128"/>
                <a:ea typeface="HGP創英角ｺﾞｼｯｸUB" panose="020B0900000000000000" pitchFamily="50" charset="-128"/>
              </a:rPr>
              <a:t>）」（抜粋）</a:t>
            </a:r>
            <a:endParaRPr lang="en-US" altLang="ja-JP" sz="1100">
              <a:solidFill>
                <a:srgbClr val="0000FF"/>
              </a:solidFill>
              <a:latin typeface="HGP創英角ｺﾞｼｯｸUB" panose="020B0900000000000000" pitchFamily="50" charset="-128"/>
              <a:ea typeface="HGP創英角ｺﾞｼｯｸUB" panose="020B0900000000000000" pitchFamily="50" charset="-128"/>
            </a:endParaRPr>
          </a:p>
          <a:p>
            <a:pPr eaLnBrk="1" hangingPunct="1"/>
            <a:r>
              <a:rPr lang="en-US" altLang="ja-JP" sz="1200" b="1">
                <a:solidFill>
                  <a:srgbClr val="000000"/>
                </a:solidFill>
                <a:latin typeface="ＭＳ ゴシック" panose="020B0609070205080204" pitchFamily="49" charset="-128"/>
                <a:ea typeface="ＭＳ ゴシック" panose="020B0609070205080204" pitchFamily="49" charset="-128"/>
              </a:rPr>
              <a:t>【</a:t>
            </a:r>
            <a:r>
              <a:rPr lang="ja-JP" altLang="en-US" sz="1200" b="1">
                <a:solidFill>
                  <a:srgbClr val="000000"/>
                </a:solidFill>
                <a:latin typeface="ＭＳ ゴシック" panose="020B0609070205080204" pitchFamily="49" charset="-128"/>
                <a:ea typeface="ＭＳ ゴシック" panose="020B0609070205080204" pitchFamily="49" charset="-128"/>
              </a:rPr>
              <a:t>策定趣旨</a:t>
            </a:r>
            <a:r>
              <a:rPr lang="en-US" altLang="ja-JP" sz="1200" b="1">
                <a:solidFill>
                  <a:srgbClr val="000000"/>
                </a:solidFill>
                <a:latin typeface="ＭＳ ゴシック" panose="020B0609070205080204" pitchFamily="49" charset="-128"/>
                <a:ea typeface="ＭＳ ゴシック" panose="020B0609070205080204" pitchFamily="49" charset="-128"/>
              </a:rPr>
              <a:t>】</a:t>
            </a:r>
          </a:p>
          <a:p>
            <a:pPr eaLnBrk="1" hangingPunct="1"/>
            <a:r>
              <a:rPr lang="ja-JP" altLang="en-US" sz="1200" b="1">
                <a:solidFill>
                  <a:srgbClr val="000000"/>
                </a:solidFill>
                <a:latin typeface="ＭＳ ゴシック" panose="020B0609070205080204" pitchFamily="49" charset="-128"/>
                <a:ea typeface="ＭＳ ゴシック" panose="020B0609070205080204" pitchFamily="49" charset="-128"/>
              </a:rPr>
              <a:t>　○　</a:t>
            </a:r>
            <a:r>
              <a:rPr lang="ja-JP" altLang="en-US" sz="1200">
                <a:solidFill>
                  <a:srgbClr val="000000"/>
                </a:solidFill>
              </a:rPr>
              <a:t>働き方改革の実現により、岩手の未来を担う大切な子どもたちに、質の高い教育の</a:t>
            </a:r>
            <a:endParaRPr lang="en-US" altLang="ja-JP" sz="1200">
              <a:solidFill>
                <a:srgbClr val="000000"/>
              </a:solidFill>
            </a:endParaRPr>
          </a:p>
          <a:p>
            <a:pPr eaLnBrk="1" hangingPunct="1"/>
            <a:r>
              <a:rPr lang="ja-JP" altLang="en-US" sz="1200">
                <a:solidFill>
                  <a:srgbClr val="000000"/>
                </a:solidFill>
              </a:rPr>
              <a:t>　　　持続的提供につなげる。</a:t>
            </a:r>
            <a:endParaRPr lang="en-US" altLang="ja-JP" sz="1200">
              <a:solidFill>
                <a:srgbClr val="000000"/>
              </a:solidFill>
            </a:endParaRPr>
          </a:p>
          <a:p>
            <a:pPr eaLnBrk="1" hangingPunct="1"/>
            <a:r>
              <a:rPr lang="en-US" altLang="ja-JP" sz="1200" b="1">
                <a:solidFill>
                  <a:srgbClr val="000000"/>
                </a:solidFill>
                <a:latin typeface="ＭＳ ゴシック" panose="020B0609070205080204" pitchFamily="49" charset="-128"/>
                <a:ea typeface="ＭＳ ゴシック" panose="020B0609070205080204" pitchFamily="49" charset="-128"/>
              </a:rPr>
              <a:t>【</a:t>
            </a:r>
            <a:r>
              <a:rPr lang="ja-JP" altLang="en-US" sz="1200" b="1">
                <a:solidFill>
                  <a:srgbClr val="000000"/>
                </a:solidFill>
                <a:latin typeface="ＭＳ ゴシック" panose="020B0609070205080204" pitchFamily="49" charset="-128"/>
                <a:ea typeface="ＭＳ ゴシック" panose="020B0609070205080204" pitchFamily="49" charset="-128"/>
              </a:rPr>
              <a:t>プランの目標</a:t>
            </a:r>
            <a:r>
              <a:rPr lang="en-US" altLang="ja-JP" sz="1200" b="1">
                <a:solidFill>
                  <a:srgbClr val="000000"/>
                </a:solidFill>
                <a:latin typeface="ＭＳ ゴシック" panose="020B0609070205080204" pitchFamily="49" charset="-128"/>
                <a:ea typeface="ＭＳ ゴシック" panose="020B0609070205080204" pitchFamily="49" charset="-128"/>
              </a:rPr>
              <a:t>】</a:t>
            </a:r>
          </a:p>
          <a:p>
            <a:pPr eaLnBrk="1" hangingPunct="1"/>
            <a:r>
              <a:rPr lang="ja-JP" altLang="en-US" sz="1200" b="1">
                <a:solidFill>
                  <a:srgbClr val="000000"/>
                </a:solidFill>
                <a:latin typeface="ＭＳ ゴシック" panose="020B0609070205080204" pitchFamily="49" charset="-128"/>
                <a:ea typeface="ＭＳ ゴシック" panose="020B0609070205080204" pitchFamily="49" charset="-128"/>
              </a:rPr>
              <a:t>　目標１　県立学校の教員の時間外在校等時間の縮減</a:t>
            </a:r>
            <a:endParaRPr lang="en-US" altLang="ja-JP" sz="1200" b="1">
              <a:solidFill>
                <a:srgbClr val="000000"/>
              </a:solidFill>
              <a:latin typeface="ＭＳ ゴシック" panose="020B0609070205080204" pitchFamily="49" charset="-128"/>
              <a:ea typeface="ＭＳ ゴシック" panose="020B0609070205080204" pitchFamily="49" charset="-128"/>
            </a:endParaRPr>
          </a:p>
          <a:p>
            <a:pPr eaLnBrk="1" hangingPunct="1"/>
            <a:r>
              <a:rPr lang="ja-JP" altLang="en-US" sz="1200" b="1">
                <a:solidFill>
                  <a:srgbClr val="000000"/>
                </a:solidFill>
                <a:latin typeface="ＭＳ ゴシック" panose="020B0609070205080204" pitchFamily="49" charset="-128"/>
                <a:ea typeface="ＭＳ ゴシック" panose="020B0609070205080204" pitchFamily="49" charset="-128"/>
              </a:rPr>
              <a:t>　</a:t>
            </a:r>
            <a:r>
              <a:rPr lang="ja-JP" altLang="en-US" sz="1200">
                <a:solidFill>
                  <a:srgbClr val="000000"/>
                </a:solidFill>
                <a:latin typeface="ＭＳ 明朝" panose="02020609040205080304" pitchFamily="17" charset="-128"/>
                <a:ea typeface="ＭＳ 明朝" panose="02020609040205080304" pitchFamily="17" charset="-128"/>
              </a:rPr>
              <a:t>　</a:t>
            </a:r>
            <a:r>
              <a:rPr lang="en-US" altLang="ja-JP" sz="1200">
                <a:solidFill>
                  <a:srgbClr val="000000"/>
                </a:solidFill>
                <a:latin typeface="ＭＳ 明朝" panose="02020609040205080304" pitchFamily="17" charset="-128"/>
                <a:ea typeface="ＭＳ 明朝" panose="02020609040205080304" pitchFamily="17" charset="-128"/>
              </a:rPr>
              <a:t>(1)</a:t>
            </a:r>
            <a:r>
              <a:rPr lang="ja-JP" altLang="en-US" sz="1200">
                <a:solidFill>
                  <a:srgbClr val="000000"/>
                </a:solidFill>
                <a:latin typeface="ＭＳ 明朝" panose="02020609040205080304" pitchFamily="17" charset="-128"/>
                <a:ea typeface="ＭＳ 明朝" panose="02020609040205080304" pitchFamily="17" charset="-128"/>
              </a:rPr>
              <a:t>　時間外在校等時間が</a:t>
            </a:r>
            <a:r>
              <a:rPr lang="ja-JP" altLang="en-US" sz="1200">
                <a:solidFill>
                  <a:srgbClr val="000000"/>
                </a:solidFill>
                <a:latin typeface="ＭＳ ゴシック" panose="020B0609070205080204" pitchFamily="49" charset="-128"/>
                <a:ea typeface="ＭＳ ゴシック" panose="020B0609070205080204" pitchFamily="49" charset="-128"/>
              </a:rPr>
              <a:t>月</a:t>
            </a:r>
            <a:r>
              <a:rPr lang="en-US" altLang="ja-JP" sz="1200">
                <a:solidFill>
                  <a:srgbClr val="000000"/>
                </a:solidFill>
                <a:latin typeface="ＭＳ ゴシック" panose="020B0609070205080204" pitchFamily="49" charset="-128"/>
                <a:ea typeface="ＭＳ ゴシック" panose="020B0609070205080204" pitchFamily="49" charset="-128"/>
              </a:rPr>
              <a:t>100</a:t>
            </a:r>
            <a:r>
              <a:rPr lang="ja-JP" altLang="en-US" sz="1200">
                <a:solidFill>
                  <a:srgbClr val="000000"/>
                </a:solidFill>
                <a:latin typeface="ＭＳ ゴシック" panose="020B0609070205080204" pitchFamily="49" charset="-128"/>
                <a:ea typeface="ＭＳ ゴシック" panose="020B0609070205080204" pitchFamily="49" charset="-128"/>
              </a:rPr>
              <a:t>時間以上の者</a:t>
            </a:r>
            <a:r>
              <a:rPr lang="ja-JP" altLang="en-US" sz="1200">
                <a:solidFill>
                  <a:srgbClr val="000000"/>
                </a:solidFill>
                <a:latin typeface="ＭＳ 明朝" panose="02020609040205080304" pitchFamily="17" charset="-128"/>
                <a:ea typeface="ＭＳ 明朝" panose="02020609040205080304" pitchFamily="17" charset="-128"/>
              </a:rPr>
              <a:t>を</a:t>
            </a:r>
            <a:r>
              <a:rPr lang="ja-JP" altLang="en-US" sz="1200" b="1" u="sng">
                <a:solidFill>
                  <a:srgbClr val="000000"/>
                </a:solidFill>
                <a:latin typeface="ＭＳ ゴシック" panose="020B0609070205080204" pitchFamily="49" charset="-128"/>
                <a:ea typeface="ＭＳ ゴシック" panose="020B0609070205080204" pitchFamily="49" charset="-128"/>
              </a:rPr>
              <a:t>ゼロ</a:t>
            </a:r>
            <a:r>
              <a:rPr lang="ja-JP" altLang="en-US" sz="1200">
                <a:solidFill>
                  <a:srgbClr val="000000"/>
                </a:solidFill>
                <a:latin typeface="ＭＳ 明朝" panose="02020609040205080304" pitchFamily="17" charset="-128"/>
                <a:ea typeface="ＭＳ 明朝" panose="02020609040205080304" pitchFamily="17" charset="-128"/>
              </a:rPr>
              <a:t>にする。</a:t>
            </a:r>
            <a:endParaRPr lang="en-US" altLang="ja-JP" sz="1200">
              <a:solidFill>
                <a:srgbClr val="000000"/>
              </a:solidFill>
              <a:latin typeface="ＭＳ 明朝" panose="02020609040205080304" pitchFamily="17" charset="-128"/>
              <a:ea typeface="ＭＳ 明朝" panose="02020609040205080304" pitchFamily="17" charset="-128"/>
            </a:endParaRPr>
          </a:p>
          <a:p>
            <a:pPr eaLnBrk="1" hangingPunct="1"/>
            <a:r>
              <a:rPr lang="ja-JP" altLang="en-US" sz="1200">
                <a:solidFill>
                  <a:srgbClr val="000000"/>
                </a:solidFill>
                <a:latin typeface="ＭＳ 明朝" panose="02020609040205080304" pitchFamily="17" charset="-128"/>
                <a:ea typeface="ＭＳ 明朝" panose="02020609040205080304" pitchFamily="17" charset="-128"/>
              </a:rPr>
              <a:t>　　　</a:t>
            </a:r>
            <a:r>
              <a:rPr lang="ja-JP" altLang="en-US" sz="1200">
                <a:latin typeface="ＭＳ 明朝" panose="02020609040205080304" pitchFamily="17" charset="-128"/>
                <a:ea typeface="ＭＳ 明朝" panose="02020609040205080304" pitchFamily="17" charset="-128"/>
              </a:rPr>
              <a:t>・令和３年度実績　　　　　　　　　　県立学校計　</a:t>
            </a:r>
            <a:r>
              <a:rPr lang="en-US" altLang="ja-JP" sz="1200" u="sng">
                <a:latin typeface="ＭＳ 明朝" panose="02020609040205080304" pitchFamily="17" charset="-128"/>
                <a:ea typeface="ＭＳ 明朝" panose="02020609040205080304" pitchFamily="17" charset="-128"/>
              </a:rPr>
              <a:t>71</a:t>
            </a:r>
            <a:r>
              <a:rPr lang="ja-JP" altLang="en-US" sz="1200" u="sng">
                <a:latin typeface="ＭＳ 明朝" panose="02020609040205080304" pitchFamily="17" charset="-128"/>
                <a:ea typeface="ＭＳ 明朝" panose="02020609040205080304" pitchFamily="17" charset="-128"/>
              </a:rPr>
              <a:t>名</a:t>
            </a:r>
            <a:endParaRPr lang="en-US" altLang="ja-JP" sz="1200" u="sng">
              <a:latin typeface="ＭＳ 明朝" panose="02020609040205080304" pitchFamily="17" charset="-128"/>
              <a:ea typeface="ＭＳ 明朝" panose="02020609040205080304" pitchFamily="17" charset="-128"/>
            </a:endParaRPr>
          </a:p>
          <a:p>
            <a:pPr eaLnBrk="1" hangingPunct="1"/>
            <a:r>
              <a:rPr lang="ja-JP" altLang="en-US" sz="1200">
                <a:latin typeface="ＭＳ 明朝" panose="02020609040205080304" pitchFamily="17" charset="-128"/>
                <a:ea typeface="ＭＳ 明朝" panose="02020609040205080304" pitchFamily="17" charset="-128"/>
              </a:rPr>
              <a:t>　　　・令和４年度実績（第３四半期まで）　県立学校計　</a:t>
            </a:r>
            <a:r>
              <a:rPr lang="en-US" altLang="ja-JP" sz="1200" u="sng">
                <a:latin typeface="ＭＳ 明朝" panose="02020609040205080304" pitchFamily="17" charset="-128"/>
                <a:ea typeface="ＭＳ 明朝" panose="02020609040205080304" pitchFamily="17" charset="-128"/>
              </a:rPr>
              <a:t>21</a:t>
            </a:r>
            <a:r>
              <a:rPr lang="ja-JP" altLang="en-US" sz="1200" u="sng">
                <a:latin typeface="ＭＳ 明朝" panose="02020609040205080304" pitchFamily="17" charset="-128"/>
                <a:ea typeface="ＭＳ 明朝" panose="02020609040205080304" pitchFamily="17" charset="-128"/>
              </a:rPr>
              <a:t>名</a:t>
            </a:r>
            <a:endParaRPr lang="en-US" altLang="ja-JP" sz="1200" u="sng">
              <a:latin typeface="ＭＳ 明朝" panose="02020609040205080304" pitchFamily="17" charset="-128"/>
              <a:ea typeface="ＭＳ 明朝" panose="02020609040205080304" pitchFamily="17" charset="-128"/>
            </a:endParaRPr>
          </a:p>
          <a:p>
            <a:pPr eaLnBrk="1" hangingPunct="1"/>
            <a:r>
              <a:rPr lang="ja-JP" altLang="en-US" sz="1200">
                <a:solidFill>
                  <a:srgbClr val="000000"/>
                </a:solidFill>
                <a:latin typeface="ＭＳ 明朝" panose="02020609040205080304" pitchFamily="17" charset="-128"/>
                <a:ea typeface="ＭＳ 明朝" panose="02020609040205080304" pitchFamily="17" charset="-128"/>
              </a:rPr>
              <a:t>　</a:t>
            </a:r>
            <a:endParaRPr lang="ja-JP" altLang="en-US" sz="2500"/>
          </a:p>
        </p:txBody>
      </p:sp>
      <p:graphicFrame>
        <p:nvGraphicFramePr>
          <p:cNvPr id="20" name="表 19">
            <a:extLst>
              <a:ext uri="{FF2B5EF4-FFF2-40B4-BE49-F238E27FC236}">
                <a16:creationId xmlns:a16="http://schemas.microsoft.com/office/drawing/2014/main" id="{E0B4938E-4DC1-49E4-A6D0-EE3099983CB0}"/>
              </a:ext>
            </a:extLst>
          </p:cNvPr>
          <p:cNvGraphicFramePr>
            <a:graphicFrameLocks noGrp="1"/>
          </p:cNvGraphicFramePr>
          <p:nvPr/>
        </p:nvGraphicFramePr>
        <p:xfrm>
          <a:off x="8353425" y="8510588"/>
          <a:ext cx="3095625" cy="681036"/>
        </p:xfrm>
        <a:graphic>
          <a:graphicData uri="http://schemas.openxmlformats.org/drawingml/2006/table">
            <a:tbl>
              <a:tblPr firstRow="1" firstCol="1" bandRow="1"/>
              <a:tblGrid>
                <a:gridCol w="1066852">
                  <a:extLst>
                    <a:ext uri="{9D8B030D-6E8A-4147-A177-3AD203B41FA5}">
                      <a16:colId xmlns:a16="http://schemas.microsoft.com/office/drawing/2014/main" val="20000"/>
                    </a:ext>
                  </a:extLst>
                </a:gridCol>
                <a:gridCol w="2028773">
                  <a:extLst>
                    <a:ext uri="{9D8B030D-6E8A-4147-A177-3AD203B41FA5}">
                      <a16:colId xmlns:a16="http://schemas.microsoft.com/office/drawing/2014/main" val="20001"/>
                    </a:ext>
                  </a:extLst>
                </a:gridCol>
              </a:tblGrid>
              <a:tr h="152509">
                <a:tc rowSpan="2">
                  <a:txBody>
                    <a:bodyPr/>
                    <a:lstStyle/>
                    <a:p>
                      <a:pPr algn="ctr">
                        <a:spcAft>
                          <a:spcPts val="0"/>
                        </a:spcAft>
                      </a:pPr>
                      <a:r>
                        <a:rPr lang="ja-JP" altLang="en-US" sz="1000" kern="100" dirty="0">
                          <a:effectLst/>
                          <a:latin typeface="+mn-ea"/>
                          <a:ea typeface="+mn-ea"/>
                          <a:cs typeface="Times New Roman"/>
                        </a:rPr>
                        <a:t>時間外</a:t>
                      </a:r>
                      <a:endParaRPr lang="en-US" altLang="ja-JP" sz="1000" kern="100" dirty="0">
                        <a:effectLst/>
                        <a:latin typeface="+mn-ea"/>
                        <a:ea typeface="+mn-ea"/>
                        <a:cs typeface="Times New Roman"/>
                      </a:endParaRPr>
                    </a:p>
                    <a:p>
                      <a:pPr algn="ctr">
                        <a:spcAft>
                          <a:spcPts val="0"/>
                        </a:spcAft>
                      </a:pPr>
                      <a:r>
                        <a:rPr lang="ja-JP" altLang="en-US" sz="1000" kern="100" dirty="0">
                          <a:effectLst/>
                          <a:latin typeface="+mn-ea"/>
                          <a:ea typeface="+mn-ea"/>
                          <a:cs typeface="Times New Roman"/>
                        </a:rPr>
                        <a:t>在校等時間</a:t>
                      </a:r>
                      <a:endParaRPr lang="ja-JP" sz="1000"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gn="ctr">
                        <a:spcAft>
                          <a:spcPts val="0"/>
                        </a:spcAft>
                      </a:pPr>
                      <a:r>
                        <a:rPr lang="ja-JP" altLang="en-US" sz="1000" kern="100" dirty="0">
                          <a:effectLst/>
                          <a:latin typeface="+mn-ea"/>
                          <a:ea typeface="+mn-ea"/>
                          <a:cs typeface="Times New Roman"/>
                        </a:rPr>
                        <a:t>取組期間</a:t>
                      </a:r>
                      <a:endParaRPr lang="en-US" altLang="ja-JP" sz="1000"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10000"/>
                  </a:ext>
                </a:extLst>
              </a:tr>
              <a:tr h="165103">
                <a:tc vMerge="1">
                  <a:txBody>
                    <a:bodyPr/>
                    <a:lstStyle/>
                    <a:p>
                      <a:endParaRPr kumimoji="1" lang="ja-JP" altLang="en-US"/>
                    </a:p>
                  </a:txBody>
                  <a:tcPr/>
                </a:tc>
                <a:tc>
                  <a:txBody>
                    <a:bodyPr/>
                    <a:lstStyle/>
                    <a:p>
                      <a:pPr algn="ctr">
                        <a:lnSpc>
                          <a:spcPts val="1300"/>
                        </a:lnSpc>
                        <a:spcAft>
                          <a:spcPts val="0"/>
                        </a:spcAft>
                      </a:pPr>
                      <a:r>
                        <a:rPr lang="ja-JP" altLang="en-US" sz="1000" kern="100" dirty="0">
                          <a:effectLst/>
                          <a:latin typeface="+mn-ea"/>
                          <a:ea typeface="+mn-ea"/>
                          <a:cs typeface="Times New Roman"/>
                        </a:rPr>
                        <a:t>令和５（</a:t>
                      </a:r>
                      <a:r>
                        <a:rPr lang="en-US" altLang="ja-JP" sz="1000" kern="100" dirty="0">
                          <a:effectLst/>
                          <a:latin typeface="+mn-ea"/>
                          <a:ea typeface="+mn-ea"/>
                          <a:cs typeface="Times New Roman"/>
                        </a:rPr>
                        <a:t>2023</a:t>
                      </a:r>
                      <a:r>
                        <a:rPr lang="ja-JP" altLang="en-US" sz="1000" kern="100" dirty="0">
                          <a:effectLst/>
                          <a:latin typeface="+mn-ea"/>
                          <a:ea typeface="+mn-ea"/>
                          <a:cs typeface="Times New Roman"/>
                        </a:rPr>
                        <a:t>）年度</a:t>
                      </a:r>
                      <a:endParaRPr lang="ja-JP" sz="1000"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945499133"/>
                  </a:ext>
                </a:extLst>
              </a:tr>
              <a:tr h="181712">
                <a:tc>
                  <a:txBody>
                    <a:bodyPr/>
                    <a:lstStyle/>
                    <a:p>
                      <a:pPr algn="ctr">
                        <a:spcAft>
                          <a:spcPts val="0"/>
                        </a:spcAft>
                      </a:pPr>
                      <a:r>
                        <a:rPr lang="ja-JP" altLang="en-US" sz="1000" kern="100" dirty="0">
                          <a:effectLst/>
                          <a:latin typeface="+mn-ea"/>
                          <a:ea typeface="+mn-ea"/>
                          <a:cs typeface="Times New Roman"/>
                        </a:rPr>
                        <a:t>月</a:t>
                      </a:r>
                      <a:r>
                        <a:rPr lang="en-US" altLang="ja-JP" sz="1000" kern="100" dirty="0">
                          <a:effectLst/>
                          <a:latin typeface="+mn-ea"/>
                          <a:ea typeface="+mn-ea"/>
                          <a:cs typeface="Times New Roman"/>
                        </a:rPr>
                        <a:t>45</a:t>
                      </a:r>
                      <a:r>
                        <a:rPr lang="ja-JP" altLang="en-US" sz="1000" kern="100" dirty="0">
                          <a:effectLst/>
                          <a:latin typeface="+mn-ea"/>
                          <a:ea typeface="+mn-ea"/>
                          <a:cs typeface="Times New Roman"/>
                        </a:rPr>
                        <a:t>時間超</a:t>
                      </a:r>
                      <a:endParaRPr lang="ja-JP" sz="1000"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rowSpan="2">
                  <a:txBody>
                    <a:bodyPr/>
                    <a:lstStyle/>
                    <a:p>
                      <a:pPr algn="ctr">
                        <a:spcAft>
                          <a:spcPts val="0"/>
                        </a:spcAft>
                      </a:pPr>
                      <a:r>
                        <a:rPr lang="ja-JP" altLang="en-US" sz="1000" b="1" kern="100" dirty="0">
                          <a:effectLst/>
                          <a:latin typeface="+mn-ea"/>
                          <a:ea typeface="+mn-ea"/>
                          <a:cs typeface="Times New Roman"/>
                        </a:rPr>
                        <a:t>ゼロ</a:t>
                      </a:r>
                      <a:endParaRPr lang="ja-JP" sz="1000" b="1"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10002"/>
                  </a:ext>
                </a:extLst>
              </a:tr>
              <a:tr h="181712">
                <a:tc>
                  <a:txBody>
                    <a:bodyPr/>
                    <a:lstStyle/>
                    <a:p>
                      <a:pPr algn="ctr">
                        <a:spcAft>
                          <a:spcPts val="0"/>
                        </a:spcAft>
                      </a:pPr>
                      <a:r>
                        <a:rPr lang="ja-JP" altLang="en-US" sz="1000" kern="100" dirty="0">
                          <a:effectLst/>
                          <a:latin typeface="+mn-ea"/>
                          <a:ea typeface="+mn-ea"/>
                          <a:cs typeface="Times New Roman"/>
                        </a:rPr>
                        <a:t>年</a:t>
                      </a:r>
                      <a:r>
                        <a:rPr lang="en-US" altLang="ja-JP" sz="1000" kern="100" dirty="0">
                          <a:effectLst/>
                          <a:latin typeface="+mn-ea"/>
                          <a:ea typeface="+mn-ea"/>
                          <a:cs typeface="Times New Roman"/>
                        </a:rPr>
                        <a:t>360</a:t>
                      </a:r>
                      <a:r>
                        <a:rPr lang="ja-JP" altLang="en-US" sz="1000" kern="100" dirty="0">
                          <a:effectLst/>
                          <a:latin typeface="+mn-ea"/>
                          <a:ea typeface="+mn-ea"/>
                          <a:cs typeface="Times New Roman"/>
                        </a:rPr>
                        <a:t>時間超</a:t>
                      </a:r>
                      <a:endParaRPr lang="ja-JP" sz="1000"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vMerge="1">
                  <a:txBody>
                    <a:bodyPr/>
                    <a:lstStyle/>
                    <a:p>
                      <a:pPr algn="ctr">
                        <a:spcAft>
                          <a:spcPts val="0"/>
                        </a:spcAft>
                      </a:pPr>
                      <a:endParaRPr lang="ja-JP" sz="1000" b="1" kern="100" dirty="0">
                        <a:effectLst/>
                        <a:latin typeface="+mn-ea"/>
                        <a:ea typeface="+mn-ea"/>
                        <a:cs typeface="Times New Roman"/>
                      </a:endParaRPr>
                    </a:p>
                  </a:txBody>
                  <a:tcPr marL="68517" marR="68517"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10003"/>
                  </a:ext>
                </a:extLst>
              </a:tr>
            </a:tbl>
          </a:graphicData>
        </a:graphic>
      </p:graphicFrame>
      <p:sp>
        <p:nvSpPr>
          <p:cNvPr id="3105" name="正方形/長方形 12">
            <a:extLst>
              <a:ext uri="{FF2B5EF4-FFF2-40B4-BE49-F238E27FC236}">
                <a16:creationId xmlns:a16="http://schemas.microsoft.com/office/drawing/2014/main" id="{356B1AAA-A6E5-1224-BEEC-A3424D010D83}"/>
              </a:ext>
            </a:extLst>
          </p:cNvPr>
          <p:cNvSpPr>
            <a:spLocks noChangeArrowheads="1"/>
          </p:cNvSpPr>
          <p:nvPr/>
        </p:nvSpPr>
        <p:spPr bwMode="auto">
          <a:xfrm>
            <a:off x="7080250" y="8085138"/>
            <a:ext cx="5614988" cy="349250"/>
          </a:xfrm>
          <a:prstGeom prst="rect">
            <a:avLst/>
          </a:prstGeom>
          <a:solidFill>
            <a:schemeClr val="accent1"/>
          </a:solidFill>
          <a:ln>
            <a:noFill/>
          </a:ln>
          <a:extLst>
            <a:ext uri="{91240B29-F687-4F45-9708-019B960494DF}">
              <a14:hiddenLine xmlns:a14="http://schemas.microsoft.com/office/drawing/2010/main" w="9525" algn="ctr">
                <a:solidFill>
                  <a:srgbClr val="000000"/>
                </a:solidFill>
                <a:round/>
                <a:headEnd/>
                <a:tailEnd/>
              </a14:hiddenLine>
            </a:ext>
          </a:extLst>
        </p:spPr>
        <p:txBody>
          <a:bodyPr/>
          <a:lstStyle/>
          <a:p>
            <a:pPr eaLnBrk="1" hangingPunct="1"/>
            <a:r>
              <a:rPr lang="ja-JP" altLang="en-US" sz="1200">
                <a:solidFill>
                  <a:srgbClr val="000000"/>
                </a:solidFill>
                <a:latin typeface="ＭＳ 明朝" panose="02020609040205080304" pitchFamily="17" charset="-128"/>
                <a:ea typeface="ＭＳ 明朝" panose="02020609040205080304" pitchFamily="17" charset="-128"/>
              </a:rPr>
              <a:t>　</a:t>
            </a:r>
            <a:r>
              <a:rPr lang="en-US" altLang="ja-JP" sz="1200">
                <a:solidFill>
                  <a:srgbClr val="000000"/>
                </a:solidFill>
                <a:latin typeface="ＭＳ 明朝" panose="02020609040205080304" pitchFamily="17" charset="-128"/>
                <a:ea typeface="ＭＳ 明朝" panose="02020609040205080304" pitchFamily="17" charset="-128"/>
              </a:rPr>
              <a:t>(2)</a:t>
            </a:r>
            <a:r>
              <a:rPr lang="ja-JP" altLang="en-US" sz="1200">
                <a:solidFill>
                  <a:srgbClr val="000000"/>
                </a:solidFill>
                <a:latin typeface="ＭＳ 明朝" panose="02020609040205080304" pitchFamily="17" charset="-128"/>
                <a:ea typeface="ＭＳ 明朝" panose="02020609040205080304" pitchFamily="17" charset="-128"/>
              </a:rPr>
              <a:t>　時間外在校等時間（週休日の部活動指導従事時間を除く。）が月</a:t>
            </a:r>
            <a:r>
              <a:rPr lang="en-US" altLang="ja-JP" sz="1200">
                <a:solidFill>
                  <a:srgbClr val="000000"/>
                </a:solidFill>
                <a:latin typeface="ＭＳ 明朝" panose="02020609040205080304" pitchFamily="17" charset="-128"/>
                <a:ea typeface="ＭＳ 明朝" panose="02020609040205080304" pitchFamily="17" charset="-128"/>
              </a:rPr>
              <a:t>45</a:t>
            </a:r>
            <a:r>
              <a:rPr lang="ja-JP" altLang="en-US" sz="1200">
                <a:solidFill>
                  <a:srgbClr val="000000"/>
                </a:solidFill>
                <a:latin typeface="ＭＳ 明朝" panose="02020609040205080304" pitchFamily="17" charset="-128"/>
                <a:ea typeface="ＭＳ 明朝" panose="02020609040205080304" pitchFamily="17" charset="-128"/>
              </a:rPr>
              <a:t>時間</a:t>
            </a:r>
            <a:endParaRPr lang="en-US" altLang="ja-JP" sz="1200">
              <a:solidFill>
                <a:srgbClr val="000000"/>
              </a:solidFill>
              <a:latin typeface="ＭＳ 明朝" panose="02020609040205080304" pitchFamily="17" charset="-128"/>
              <a:ea typeface="ＭＳ 明朝" panose="02020609040205080304" pitchFamily="17" charset="-128"/>
            </a:endParaRPr>
          </a:p>
          <a:p>
            <a:pPr eaLnBrk="1" hangingPunct="1"/>
            <a:r>
              <a:rPr lang="ja-JP" altLang="en-US" sz="1200">
                <a:solidFill>
                  <a:srgbClr val="000000"/>
                </a:solidFill>
                <a:latin typeface="ＭＳ 明朝" panose="02020609040205080304" pitchFamily="17" charset="-128"/>
                <a:ea typeface="ＭＳ 明朝" panose="02020609040205080304" pitchFamily="17" charset="-128"/>
              </a:rPr>
              <a:t>　　　超、年</a:t>
            </a:r>
            <a:r>
              <a:rPr lang="en-US" altLang="ja-JP" sz="1200">
                <a:solidFill>
                  <a:srgbClr val="000000"/>
                </a:solidFill>
                <a:latin typeface="ＭＳ 明朝" panose="02020609040205080304" pitchFamily="17" charset="-128"/>
                <a:ea typeface="ＭＳ 明朝" panose="02020609040205080304" pitchFamily="17" charset="-128"/>
              </a:rPr>
              <a:t>360</a:t>
            </a:r>
            <a:r>
              <a:rPr lang="ja-JP" altLang="en-US" sz="1200">
                <a:solidFill>
                  <a:srgbClr val="000000"/>
                </a:solidFill>
                <a:latin typeface="ＭＳ 明朝" panose="02020609040205080304" pitchFamily="17" charset="-128"/>
                <a:ea typeface="ＭＳ 明朝" panose="02020609040205080304" pitchFamily="17" charset="-128"/>
              </a:rPr>
              <a:t>時間超の者を下記のとおり</a:t>
            </a:r>
            <a:r>
              <a:rPr lang="ja-JP" altLang="en-US" sz="1200" b="1">
                <a:latin typeface="ＭＳ ゴシック" panose="020B0609070205080204" pitchFamily="49" charset="-128"/>
                <a:ea typeface="ＭＳ ゴシック" panose="020B0609070205080204" pitchFamily="49" charset="-128"/>
              </a:rPr>
              <a:t>縮減</a:t>
            </a:r>
            <a:r>
              <a:rPr lang="ja-JP" altLang="en-US" sz="1200">
                <a:solidFill>
                  <a:srgbClr val="000000"/>
                </a:solidFill>
                <a:latin typeface="ＭＳ 明朝" panose="02020609040205080304" pitchFamily="17" charset="-128"/>
                <a:ea typeface="ＭＳ 明朝" panose="02020609040205080304" pitchFamily="17" charset="-128"/>
              </a:rPr>
              <a:t>する。</a:t>
            </a:r>
            <a:endParaRPr lang="ja-JP" altLang="en-US" sz="2500">
              <a:solidFill>
                <a:srgbClr val="000000"/>
              </a:solidFill>
            </a:endParaRPr>
          </a:p>
        </p:txBody>
      </p:sp>
      <p:sp>
        <p:nvSpPr>
          <p:cNvPr id="3106" name="正方形/長方形 8">
            <a:extLst>
              <a:ext uri="{FF2B5EF4-FFF2-40B4-BE49-F238E27FC236}">
                <a16:creationId xmlns:a16="http://schemas.microsoft.com/office/drawing/2014/main" id="{DEE796FB-08CF-294A-5039-61B6E64D7BE0}"/>
              </a:ext>
            </a:extLst>
          </p:cNvPr>
          <p:cNvSpPr>
            <a:spLocks noChangeArrowheads="1"/>
          </p:cNvSpPr>
          <p:nvPr/>
        </p:nvSpPr>
        <p:spPr bwMode="auto">
          <a:xfrm>
            <a:off x="7089775" y="9194800"/>
            <a:ext cx="5678488" cy="631825"/>
          </a:xfrm>
          <a:prstGeom prst="rect">
            <a:avLst/>
          </a:prstGeom>
          <a:solidFill>
            <a:schemeClr val="accent1"/>
          </a:solidFill>
          <a:ln>
            <a:noFill/>
          </a:ln>
          <a:extLst>
            <a:ext uri="{91240B29-F687-4F45-9708-019B960494DF}">
              <a14:hiddenLine xmlns:a14="http://schemas.microsoft.com/office/drawing/2010/main" w="9525" algn="ctr">
                <a:solidFill>
                  <a:srgbClr val="000000"/>
                </a:solidFill>
                <a:round/>
                <a:headEnd/>
                <a:tailEnd/>
              </a14:hiddenLine>
            </a:ext>
          </a:extLst>
        </p:spPr>
        <p:txBody>
          <a:bodyPr/>
          <a:lstStyle/>
          <a:p>
            <a:pPr eaLnBrk="1" hangingPunct="1"/>
            <a:r>
              <a:rPr lang="ja-JP" altLang="en-US" sz="1200">
                <a:solidFill>
                  <a:srgbClr val="000000"/>
                </a:solidFill>
              </a:rPr>
              <a:t>　</a:t>
            </a:r>
            <a:r>
              <a:rPr lang="ja-JP" altLang="en-US" sz="1200" b="1">
                <a:solidFill>
                  <a:srgbClr val="000000"/>
                </a:solidFill>
                <a:latin typeface="ＭＳ ゴシック" panose="020B0609070205080204" pitchFamily="49" charset="-128"/>
                <a:ea typeface="ＭＳ ゴシック" panose="020B0609070205080204" pitchFamily="49" charset="-128"/>
              </a:rPr>
              <a:t>目標２　業務への充実感や、健康面での安心感の向上</a:t>
            </a:r>
            <a:endParaRPr lang="en-US" altLang="ja-JP" sz="1200" b="1">
              <a:solidFill>
                <a:srgbClr val="000000"/>
              </a:solidFill>
              <a:latin typeface="ＭＳ ゴシック" panose="020B0609070205080204" pitchFamily="49" charset="-128"/>
              <a:ea typeface="ＭＳ ゴシック" panose="020B0609070205080204" pitchFamily="49" charset="-128"/>
            </a:endParaRPr>
          </a:p>
          <a:p>
            <a:pPr eaLnBrk="1" hangingPunct="1"/>
            <a:r>
              <a:rPr lang="ja-JP" altLang="en-US" sz="1200">
                <a:solidFill>
                  <a:srgbClr val="000000"/>
                </a:solidFill>
              </a:rPr>
              <a:t>　　　　令和５年度において、アンケート調査に基づく肯定的実感が令和３年度の実施</a:t>
            </a:r>
            <a:endParaRPr lang="en-US" altLang="ja-JP" sz="1200">
              <a:solidFill>
                <a:srgbClr val="000000"/>
              </a:solidFill>
            </a:endParaRPr>
          </a:p>
          <a:p>
            <a:pPr eaLnBrk="1" hangingPunct="1"/>
            <a:r>
              <a:rPr lang="ja-JP" altLang="en-US" sz="1200">
                <a:solidFill>
                  <a:srgbClr val="000000"/>
                </a:solidFill>
              </a:rPr>
              <a:t>　　 結果から向上することを目指す。</a:t>
            </a:r>
          </a:p>
        </p:txBody>
      </p:sp>
      <p:sp>
        <p:nvSpPr>
          <p:cNvPr id="37" name="Rectangle 70">
            <a:extLst>
              <a:ext uri="{FF2B5EF4-FFF2-40B4-BE49-F238E27FC236}">
                <a16:creationId xmlns:a16="http://schemas.microsoft.com/office/drawing/2014/main" id="{9EA927E2-BAB0-4318-A5FB-0A3277064374}"/>
              </a:ext>
            </a:extLst>
          </p:cNvPr>
          <p:cNvSpPr>
            <a:spLocks noChangeArrowheads="1"/>
          </p:cNvSpPr>
          <p:nvPr/>
        </p:nvSpPr>
        <p:spPr bwMode="auto">
          <a:xfrm>
            <a:off x="1050925" y="5287963"/>
            <a:ext cx="4024313" cy="2352675"/>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108000" rIns="96967" bIns="48485"/>
          <a:lstStyle/>
          <a:p>
            <a:pPr marL="171450" indent="-171450" eaLnBrk="1" hangingPunct="1">
              <a:buFont typeface="Wingdings" panose="05000000000000000000" pitchFamily="2" charset="2"/>
              <a:buChar char="l"/>
              <a:defRPr/>
            </a:pPr>
            <a:r>
              <a:rPr lang="ja-JP" altLang="en-US" sz="1200" dirty="0">
                <a:latin typeface="Arial" charset="0"/>
              </a:rPr>
              <a:t>働き方改革プランの時間外在校等時間縮減の取組を確実に実施し、教職員の健康を確保します。</a:t>
            </a:r>
            <a:endParaRPr lang="en-US" altLang="ja-JP" sz="1200" dirty="0">
              <a:latin typeface="Arial" charset="0"/>
            </a:endParaRPr>
          </a:p>
          <a:p>
            <a:pPr eaLnBrk="1" hangingPunct="1">
              <a:defRPr/>
            </a:pPr>
            <a:endParaRPr lang="ja-JP" altLang="en-US" sz="1200" dirty="0">
              <a:latin typeface="Arial" charset="0"/>
            </a:endParaRPr>
          </a:p>
          <a:p>
            <a:pPr marL="171450" indent="-171450" eaLnBrk="1" hangingPunct="1">
              <a:buFont typeface="Wingdings" panose="05000000000000000000" pitchFamily="2" charset="2"/>
              <a:buChar char="l"/>
              <a:defRPr/>
            </a:pPr>
            <a:r>
              <a:rPr lang="ja-JP" altLang="en-US" sz="1200" dirty="0">
                <a:latin typeface="Arial" charset="0"/>
              </a:rPr>
              <a:t>管理職が、教職員の健康診断の結果や普段の健康状態を把握し、配慮が必要な場合は積極的に対処します。</a:t>
            </a:r>
            <a:endParaRPr lang="en-US" altLang="ja-JP" sz="1200" dirty="0">
              <a:latin typeface="Arial" charset="0"/>
            </a:endParaRPr>
          </a:p>
          <a:p>
            <a:pPr eaLnBrk="1" hangingPunct="1">
              <a:defRPr/>
            </a:pPr>
            <a:endParaRPr lang="en-US" altLang="ja-JP" sz="1200" dirty="0">
              <a:latin typeface="Arial" charset="0"/>
            </a:endParaRPr>
          </a:p>
          <a:p>
            <a:pPr marL="171450" indent="-171450" eaLnBrk="1" hangingPunct="1">
              <a:buFont typeface="Wingdings" panose="05000000000000000000" pitchFamily="2" charset="2"/>
              <a:buChar char="l"/>
              <a:defRPr/>
            </a:pPr>
            <a:r>
              <a:rPr lang="ja-JP" altLang="en-US" sz="1200" dirty="0">
                <a:latin typeface="Arial" charset="0"/>
              </a:rPr>
              <a:t>職員相互の理解と心遣いに基づいた風通しのよい教職員の文化を醸成し、メンタルヘルスを心掛けます。</a:t>
            </a:r>
            <a:endParaRPr lang="en-US" altLang="ja-JP" sz="1200" dirty="0">
              <a:latin typeface="Arial" charset="0"/>
            </a:endParaRPr>
          </a:p>
          <a:p>
            <a:pPr eaLnBrk="1" hangingPunct="1">
              <a:defRPr/>
            </a:pPr>
            <a:endParaRPr lang="en-US" altLang="ja-JP" sz="1200" dirty="0">
              <a:latin typeface="Arial" charset="0"/>
            </a:endParaRPr>
          </a:p>
          <a:p>
            <a:pPr marL="171450" indent="-171450" eaLnBrk="1" hangingPunct="1">
              <a:buFont typeface="Wingdings" panose="05000000000000000000" pitchFamily="2" charset="2"/>
              <a:buChar char="l"/>
              <a:defRPr/>
            </a:pPr>
            <a:r>
              <a:rPr lang="ja-JP" altLang="en-US" sz="1200" dirty="0">
                <a:latin typeface="Arial" charset="0"/>
              </a:rPr>
              <a:t>年次休暇の計画的な取得を推進し、教職員が生き生きと　仕事ができる環境づくりに努めます。</a:t>
            </a: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p:txBody>
      </p:sp>
      <p:sp>
        <p:nvSpPr>
          <p:cNvPr id="3108" name="大かっこ 2">
            <a:extLst>
              <a:ext uri="{FF2B5EF4-FFF2-40B4-BE49-F238E27FC236}">
                <a16:creationId xmlns:a16="http://schemas.microsoft.com/office/drawing/2014/main" id="{39D605F9-355B-6D6C-AF5D-45B88D2984B8}"/>
              </a:ext>
            </a:extLst>
          </p:cNvPr>
          <p:cNvSpPr>
            <a:spLocks noChangeArrowheads="1"/>
          </p:cNvSpPr>
          <p:nvPr/>
        </p:nvSpPr>
        <p:spPr bwMode="auto">
          <a:xfrm>
            <a:off x="1584325" y="9442450"/>
            <a:ext cx="4103688" cy="384175"/>
          </a:xfrm>
          <a:prstGeom prst="bracketPair">
            <a:avLst>
              <a:gd name="adj" fmla="val 16667"/>
            </a:avLst>
          </a:prstGeom>
          <a:noFill/>
          <a:ln w="9525" algn="ctr">
            <a:solidFill>
              <a:schemeClr val="tx1"/>
            </a:solidFill>
            <a:round/>
            <a:headEnd/>
            <a:tailEnd/>
          </a:ln>
          <a:extLst>
            <a:ext uri="{909E8E84-426E-40DD-AFC4-6F175D3DCCD1}">
              <a14:hiddenFill xmlns:a14="http://schemas.microsoft.com/office/drawing/2010/main">
                <a:solidFill>
                  <a:srgbClr val="FFFFFF"/>
                </a:solidFill>
              </a14:hiddenFill>
            </a:ext>
          </a:extLst>
        </p:spPr>
        <p:txBody>
          <a:bodyPr/>
          <a:lstStyle>
            <a:lvl1pPr defTabSz="1279525">
              <a:defRPr kumimoji="1" sz="2700">
                <a:solidFill>
                  <a:schemeClr val="tx1"/>
                </a:solidFill>
                <a:latin typeface="Arial" panose="020B0604020202020204" pitchFamily="34" charset="0"/>
                <a:ea typeface="ＭＳ Ｐゴシック" panose="020B0600070205080204" pitchFamily="50" charset="-128"/>
              </a:defRPr>
            </a:lvl1pPr>
            <a:lvl2pPr defTabSz="1279525">
              <a:defRPr kumimoji="1" sz="2700">
                <a:solidFill>
                  <a:schemeClr val="tx1"/>
                </a:solidFill>
                <a:latin typeface="Arial" panose="020B0604020202020204" pitchFamily="34" charset="0"/>
                <a:ea typeface="ＭＳ Ｐゴシック" panose="020B0600070205080204" pitchFamily="50" charset="-128"/>
              </a:defRPr>
            </a:lvl2pPr>
            <a:lvl3pPr defTabSz="1279525">
              <a:defRPr kumimoji="1" sz="2700">
                <a:solidFill>
                  <a:schemeClr val="tx1"/>
                </a:solidFill>
                <a:latin typeface="Arial" panose="020B0604020202020204" pitchFamily="34" charset="0"/>
                <a:ea typeface="ＭＳ Ｐゴシック" panose="020B0600070205080204" pitchFamily="50" charset="-128"/>
              </a:defRPr>
            </a:lvl3pPr>
            <a:lvl4pPr defTabSz="1279525">
              <a:defRPr kumimoji="1" sz="2700">
                <a:solidFill>
                  <a:schemeClr val="tx1"/>
                </a:solidFill>
                <a:latin typeface="Arial" panose="020B0604020202020204" pitchFamily="34" charset="0"/>
                <a:ea typeface="ＭＳ Ｐゴシック" panose="020B0600070205080204" pitchFamily="50" charset="-128"/>
              </a:defRPr>
            </a:lvl4pPr>
            <a:lvl5pPr defTabSz="1279525">
              <a:defRPr kumimoji="1" sz="2700">
                <a:solidFill>
                  <a:schemeClr val="tx1"/>
                </a:solidFill>
                <a:latin typeface="Arial" panose="020B0604020202020204" pitchFamily="34" charset="0"/>
                <a:ea typeface="ＭＳ Ｐゴシック" panose="020B0600070205080204" pitchFamily="50" charset="-128"/>
              </a:defRPr>
            </a:lvl5pPr>
            <a:lvl6pPr marL="2393950" indent="-107950" defTabSz="1279525" eaLnBrk="0" fontAlgn="base" hangingPunct="0">
              <a:spcBef>
                <a:spcPct val="0"/>
              </a:spcBef>
              <a:spcAft>
                <a:spcPct val="0"/>
              </a:spcAft>
              <a:defRPr kumimoji="1" sz="2700">
                <a:solidFill>
                  <a:schemeClr val="tx1"/>
                </a:solidFill>
                <a:latin typeface="Arial" panose="020B0604020202020204" pitchFamily="34" charset="0"/>
                <a:ea typeface="ＭＳ Ｐゴシック" panose="020B0600070205080204" pitchFamily="50" charset="-128"/>
              </a:defRPr>
            </a:lvl6pPr>
            <a:lvl7pPr marL="2851150" indent="-107950" defTabSz="1279525" eaLnBrk="0" fontAlgn="base" hangingPunct="0">
              <a:spcBef>
                <a:spcPct val="0"/>
              </a:spcBef>
              <a:spcAft>
                <a:spcPct val="0"/>
              </a:spcAft>
              <a:defRPr kumimoji="1" sz="2700">
                <a:solidFill>
                  <a:schemeClr val="tx1"/>
                </a:solidFill>
                <a:latin typeface="Arial" panose="020B0604020202020204" pitchFamily="34" charset="0"/>
                <a:ea typeface="ＭＳ Ｐゴシック" panose="020B0600070205080204" pitchFamily="50" charset="-128"/>
              </a:defRPr>
            </a:lvl7pPr>
            <a:lvl8pPr marL="3308350" indent="-107950" defTabSz="1279525" eaLnBrk="0" fontAlgn="base" hangingPunct="0">
              <a:spcBef>
                <a:spcPct val="0"/>
              </a:spcBef>
              <a:spcAft>
                <a:spcPct val="0"/>
              </a:spcAft>
              <a:defRPr kumimoji="1" sz="2700">
                <a:solidFill>
                  <a:schemeClr val="tx1"/>
                </a:solidFill>
                <a:latin typeface="Arial" panose="020B0604020202020204" pitchFamily="34" charset="0"/>
                <a:ea typeface="ＭＳ Ｐゴシック" panose="020B0600070205080204" pitchFamily="50" charset="-128"/>
              </a:defRPr>
            </a:lvl8pPr>
            <a:lvl9pPr marL="3765550" indent="-107950" defTabSz="1279525" eaLnBrk="0" fontAlgn="base" hangingPunct="0">
              <a:spcBef>
                <a:spcPct val="0"/>
              </a:spcBef>
              <a:spcAft>
                <a:spcPct val="0"/>
              </a:spcAft>
              <a:defRPr kumimoji="1" sz="2700">
                <a:solidFill>
                  <a:schemeClr val="tx1"/>
                </a:solidFill>
                <a:latin typeface="Arial" panose="020B0604020202020204" pitchFamily="34" charset="0"/>
                <a:ea typeface="ＭＳ Ｐゴシック" panose="020B0600070205080204" pitchFamily="50" charset="-128"/>
              </a:defRPr>
            </a:lvl9pPr>
          </a:lstStyle>
          <a:p>
            <a:pPr eaLnBrk="1" hangingPunct="1"/>
            <a:endParaRPr lang="ja-JP" altLang="en-US" sz="2500"/>
          </a:p>
        </p:txBody>
      </p:sp>
      <p:sp>
        <p:nvSpPr>
          <p:cNvPr id="90" name="Rectangle 70">
            <a:extLst>
              <a:ext uri="{FF2B5EF4-FFF2-40B4-BE49-F238E27FC236}">
                <a16:creationId xmlns:a16="http://schemas.microsoft.com/office/drawing/2014/main" id="{85B2935D-4111-4E9E-BE1F-DA2A07DDFBBF}"/>
              </a:ext>
            </a:extLst>
          </p:cNvPr>
          <p:cNvSpPr>
            <a:spLocks noChangeArrowheads="1"/>
          </p:cNvSpPr>
          <p:nvPr/>
        </p:nvSpPr>
        <p:spPr bwMode="auto">
          <a:xfrm>
            <a:off x="1079500" y="1806575"/>
            <a:ext cx="5545138" cy="2617788"/>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144000" rIns="96967" bIns="48485"/>
          <a:lstStyle/>
          <a:p>
            <a:pPr eaLnBrk="1" hangingPunct="1">
              <a:spcBef>
                <a:spcPts val="1800"/>
              </a:spcBef>
              <a:defRPr/>
            </a:pPr>
            <a:r>
              <a:rPr lang="ja-JP" altLang="en-US" sz="1200" dirty="0">
                <a:latin typeface="Arial" charset="0"/>
              </a:rPr>
              <a:t>［定量的現状</a:t>
            </a:r>
            <a:r>
              <a:rPr lang="en-US" altLang="ja-JP" sz="1200" dirty="0">
                <a:latin typeface="Arial" charset="0"/>
              </a:rPr>
              <a:t>】</a:t>
            </a:r>
          </a:p>
          <a:p>
            <a:pPr eaLnBrk="1" hangingPunct="1">
              <a:defRPr/>
            </a:pPr>
            <a:r>
              <a:rPr lang="ja-JP" altLang="en-US" sz="1200" dirty="0">
                <a:latin typeface="Arial" charset="0"/>
              </a:rPr>
              <a:t> ◆  「岩手県教職員働き方改革プラン（</a:t>
            </a:r>
            <a:r>
              <a:rPr lang="en-US" altLang="ja-JP" sz="1200" dirty="0">
                <a:latin typeface="Arial" charset="0"/>
              </a:rPr>
              <a:t>2021</a:t>
            </a:r>
            <a:r>
              <a:rPr lang="ja-JP" altLang="en-US" sz="1200" dirty="0">
                <a:latin typeface="Arial" charset="0"/>
              </a:rPr>
              <a:t>～</a:t>
            </a:r>
            <a:r>
              <a:rPr lang="en-US" altLang="ja-JP" sz="1200" dirty="0">
                <a:latin typeface="Arial" charset="0"/>
              </a:rPr>
              <a:t>2023</a:t>
            </a:r>
            <a:r>
              <a:rPr lang="ja-JP" altLang="en-US" sz="1200" dirty="0">
                <a:latin typeface="Arial" charset="0"/>
              </a:rPr>
              <a:t>）」目標達成状況について</a:t>
            </a:r>
            <a:endParaRPr lang="en-US" altLang="ja-JP" sz="1200" dirty="0">
              <a:latin typeface="Arial" charset="0"/>
            </a:endParaRPr>
          </a:p>
          <a:p>
            <a:pPr eaLnBrk="1" hangingPunct="1">
              <a:defRPr/>
            </a:pPr>
            <a:r>
              <a:rPr lang="en-US" altLang="ja-JP" sz="1200" dirty="0">
                <a:latin typeface="Arial" charset="0"/>
              </a:rPr>
              <a:t>      </a:t>
            </a:r>
            <a:r>
              <a:rPr lang="ja-JP" altLang="en-US" sz="1200" dirty="0">
                <a:latin typeface="Arial" charset="0"/>
              </a:rPr>
              <a:t>「時間外在校等時間が月</a:t>
            </a:r>
            <a:r>
              <a:rPr lang="en-US" altLang="ja-JP" sz="1200" dirty="0">
                <a:latin typeface="Arial" charset="0"/>
              </a:rPr>
              <a:t>100</a:t>
            </a:r>
            <a:r>
              <a:rPr lang="ja-JP" altLang="en-US" sz="1200" dirty="0">
                <a:latin typeface="Arial" charset="0"/>
              </a:rPr>
              <a:t>時間以上の者をゼロにする。」⇒</a:t>
            </a:r>
            <a:r>
              <a:rPr lang="en-US" altLang="ja-JP" sz="1200" b="1" dirty="0">
                <a:solidFill>
                  <a:srgbClr val="FF0000"/>
                </a:solidFill>
                <a:latin typeface="Arial" charset="0"/>
              </a:rPr>
              <a:t>0</a:t>
            </a:r>
            <a:r>
              <a:rPr lang="ja-JP" altLang="en-US" sz="1200" b="1" dirty="0">
                <a:solidFill>
                  <a:srgbClr val="FF0000"/>
                </a:solidFill>
                <a:latin typeface="Arial" charset="0"/>
              </a:rPr>
              <a:t>人</a:t>
            </a:r>
            <a:r>
              <a:rPr lang="en-US" altLang="ja-JP" sz="1200" dirty="0">
                <a:latin typeface="Arial" charset="0"/>
              </a:rPr>
              <a:t>(R4)</a:t>
            </a:r>
          </a:p>
          <a:p>
            <a:pPr eaLnBrk="1" hangingPunct="1">
              <a:defRPr/>
            </a:pPr>
            <a:r>
              <a:rPr lang="ja-JP" altLang="en-US" sz="1200" dirty="0">
                <a:latin typeface="Arial" charset="0"/>
              </a:rPr>
              <a:t> ◆  「時間外在校等時間が月</a:t>
            </a:r>
            <a:r>
              <a:rPr lang="en-US" altLang="ja-JP" sz="1200" dirty="0">
                <a:latin typeface="Arial" charset="0"/>
              </a:rPr>
              <a:t>45</a:t>
            </a:r>
            <a:r>
              <a:rPr lang="ja-JP" altLang="en-US" sz="1200" dirty="0">
                <a:latin typeface="Arial" charset="0"/>
              </a:rPr>
              <a:t>時間超、年</a:t>
            </a:r>
            <a:r>
              <a:rPr lang="en-US" altLang="ja-JP" sz="1200" dirty="0">
                <a:latin typeface="Arial" charset="0"/>
              </a:rPr>
              <a:t>360</a:t>
            </a:r>
            <a:r>
              <a:rPr lang="ja-JP" altLang="en-US" sz="1200" dirty="0">
                <a:latin typeface="Arial" charset="0"/>
              </a:rPr>
              <a:t>時間超の者を縮減する。」⇒</a:t>
            </a:r>
            <a:r>
              <a:rPr lang="en-US" altLang="ja-JP" sz="1200" b="1" dirty="0">
                <a:solidFill>
                  <a:srgbClr val="FF0000"/>
                </a:solidFill>
                <a:latin typeface="Arial" charset="0"/>
              </a:rPr>
              <a:t>1</a:t>
            </a:r>
            <a:r>
              <a:rPr lang="ja-JP" altLang="en-US" sz="1200" b="1" dirty="0">
                <a:solidFill>
                  <a:srgbClr val="FF0000"/>
                </a:solidFill>
                <a:latin typeface="Arial" charset="0"/>
              </a:rPr>
              <a:t>人</a:t>
            </a:r>
            <a:r>
              <a:rPr lang="en-US" altLang="ja-JP" sz="1200" dirty="0">
                <a:latin typeface="Arial" charset="0"/>
              </a:rPr>
              <a:t>(R4)</a:t>
            </a:r>
          </a:p>
          <a:p>
            <a:pPr eaLnBrk="1" hangingPunct="1">
              <a:defRPr/>
            </a:pPr>
            <a:r>
              <a:rPr lang="ja-JP" altLang="en-US" sz="1200" dirty="0">
                <a:latin typeface="Arial" charset="0"/>
              </a:rPr>
              <a:t> ◆  時間外在校等時間　月平均</a:t>
            </a:r>
            <a:r>
              <a:rPr lang="en-US" altLang="ja-JP" sz="1200" dirty="0">
                <a:latin typeface="Arial" charset="0"/>
              </a:rPr>
              <a:t>80</a:t>
            </a:r>
            <a:r>
              <a:rPr lang="ja-JP" altLang="en-US" sz="1200" dirty="0">
                <a:latin typeface="Arial" charset="0"/>
              </a:rPr>
              <a:t>時間を越える教員⇒</a:t>
            </a:r>
            <a:r>
              <a:rPr lang="en-US" altLang="ja-JP" sz="1200" b="1" dirty="0">
                <a:solidFill>
                  <a:srgbClr val="FF0000"/>
                </a:solidFill>
                <a:latin typeface="Arial" charset="0"/>
              </a:rPr>
              <a:t>0</a:t>
            </a:r>
            <a:r>
              <a:rPr lang="ja-JP" altLang="en-US" sz="1200" b="1" dirty="0">
                <a:solidFill>
                  <a:srgbClr val="FF0000"/>
                </a:solidFill>
                <a:latin typeface="Arial" charset="0"/>
              </a:rPr>
              <a:t>人</a:t>
            </a:r>
            <a:r>
              <a:rPr lang="en-US" altLang="ja-JP" sz="1200" dirty="0">
                <a:latin typeface="Arial" charset="0"/>
              </a:rPr>
              <a:t>(R4)</a:t>
            </a:r>
          </a:p>
          <a:p>
            <a:pPr eaLnBrk="1" hangingPunct="1">
              <a:spcBef>
                <a:spcPts val="1200"/>
              </a:spcBef>
              <a:defRPr/>
            </a:pPr>
            <a:r>
              <a:rPr lang="ja-JP" altLang="en-US" sz="1200" dirty="0">
                <a:latin typeface="Arial" charset="0"/>
              </a:rPr>
              <a:t>［定性的現状］</a:t>
            </a:r>
            <a:endParaRPr lang="en-US" altLang="ja-JP" sz="1200" dirty="0">
              <a:latin typeface="Arial" charset="0"/>
            </a:endParaRPr>
          </a:p>
          <a:p>
            <a:pPr eaLnBrk="1" hangingPunct="1">
              <a:defRPr/>
            </a:pPr>
            <a:r>
              <a:rPr lang="ja-JP" altLang="en-US" sz="1200" dirty="0">
                <a:latin typeface="Arial" charset="0"/>
              </a:rPr>
              <a:t> 〇　教職員の意識</a:t>
            </a:r>
            <a:endParaRPr lang="en-US" altLang="ja-JP" sz="1200" dirty="0">
              <a:latin typeface="Arial" charset="0"/>
            </a:endParaRPr>
          </a:p>
          <a:p>
            <a:pPr eaLnBrk="1" hangingPunct="1">
              <a:defRPr/>
            </a:pPr>
            <a:r>
              <a:rPr lang="ja-JP" altLang="en-US" sz="1200" dirty="0">
                <a:latin typeface="Arial" charset="0"/>
              </a:rPr>
              <a:t>　　・当校で推進する「計画的な年次取得」の取組が推進されている。</a:t>
            </a:r>
            <a:endParaRPr lang="en-US" altLang="ja-JP" sz="1200" dirty="0">
              <a:latin typeface="Arial" charset="0"/>
            </a:endParaRPr>
          </a:p>
          <a:p>
            <a:pPr eaLnBrk="1" hangingPunct="1">
              <a:defRPr/>
            </a:pPr>
            <a:r>
              <a:rPr lang="ja-JP" altLang="en-US" sz="1200" dirty="0">
                <a:latin typeface="Arial" charset="0"/>
              </a:rPr>
              <a:t>　　・時間外勤務が長時間化している教職員が固定している。</a:t>
            </a:r>
            <a:endParaRPr lang="en-US" altLang="ja-JP" sz="1200" dirty="0">
              <a:latin typeface="Arial" charset="0"/>
            </a:endParaRPr>
          </a:p>
          <a:p>
            <a:pPr eaLnBrk="1" hangingPunct="1">
              <a:defRPr/>
            </a:pPr>
            <a:r>
              <a:rPr lang="ja-JP" altLang="en-US" sz="1200" dirty="0">
                <a:latin typeface="Arial" charset="0"/>
              </a:rPr>
              <a:t> 〇　管理職のマネジメント</a:t>
            </a:r>
            <a:endParaRPr lang="en-US" altLang="ja-JP" sz="1200" dirty="0">
              <a:latin typeface="Arial" charset="0"/>
            </a:endParaRPr>
          </a:p>
          <a:p>
            <a:pPr eaLnBrk="1" hangingPunct="1">
              <a:defRPr/>
            </a:pPr>
            <a:r>
              <a:rPr lang="ja-JP" altLang="en-US" sz="1200" dirty="0">
                <a:latin typeface="Arial" charset="0"/>
              </a:rPr>
              <a:t>　　・業務効率化を意識し、業務の精選と見直しを推進している。</a:t>
            </a:r>
            <a:endParaRPr lang="en-US" altLang="ja-JP" sz="1200" dirty="0">
              <a:latin typeface="Arial" charset="0"/>
            </a:endParaRPr>
          </a:p>
          <a:p>
            <a:pPr eaLnBrk="1" hangingPunct="1">
              <a:defRPr/>
            </a:pPr>
            <a:endParaRPr lang="en-US" altLang="ja-JP" sz="1200" dirty="0">
              <a:latin typeface="Arial" charset="0"/>
            </a:endParaRPr>
          </a:p>
        </p:txBody>
      </p:sp>
      <p:sp>
        <p:nvSpPr>
          <p:cNvPr id="81" name="Rectangle 70">
            <a:extLst>
              <a:ext uri="{FF2B5EF4-FFF2-40B4-BE49-F238E27FC236}">
                <a16:creationId xmlns:a16="http://schemas.microsoft.com/office/drawing/2014/main" id="{C86594BE-D020-4CB2-9256-7B7522BC6689}"/>
              </a:ext>
            </a:extLst>
          </p:cNvPr>
          <p:cNvSpPr>
            <a:spLocks noChangeArrowheads="1"/>
          </p:cNvSpPr>
          <p:nvPr/>
        </p:nvSpPr>
        <p:spPr bwMode="auto">
          <a:xfrm>
            <a:off x="1079500" y="1457325"/>
            <a:ext cx="5545138" cy="338138"/>
          </a:xfrm>
          <a:prstGeom prst="rect">
            <a:avLst/>
          </a:prstGeom>
          <a:solidFill>
            <a:schemeClr val="accent1"/>
          </a:solidFill>
          <a:ln w="9525">
            <a:solidFill>
              <a:schemeClr val="accent1"/>
            </a:solidFill>
            <a:miter lim="800000"/>
            <a:headEnd/>
            <a:tailEnd/>
          </a:ln>
          <a:effectLst>
            <a:outerShdw blurRad="50800" dist="38100" dir="2700000" algn="tl" rotWithShape="0">
              <a:prstClr val="black">
                <a:alpha val="40000"/>
              </a:prstClr>
            </a:outerShdw>
          </a:effectLst>
        </p:spPr>
        <p:txBody>
          <a:bodyPr lIns="96967" tIns="48485" rIns="96967" bIns="48485"/>
          <a:lstStyle/>
          <a:p>
            <a:pPr algn="ctr" eaLnBrk="1" hangingPunct="1">
              <a:defRPr/>
            </a:pPr>
            <a:r>
              <a:rPr lang="ja-JP" altLang="en-US"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１　現　状</a:t>
            </a:r>
            <a:endParaRPr lang="en-US" altLang="ja-JP"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endParaRPr>
          </a:p>
          <a:p>
            <a:pPr eaLnBrk="1" hangingPunct="1">
              <a:defRPr/>
            </a:pPr>
            <a:endParaRPr lang="en-US" altLang="ja-JP" sz="1400" b="1" dirty="0">
              <a:latin typeface="Arial" charset="0"/>
            </a:endParaRPr>
          </a:p>
          <a:p>
            <a:pPr eaLnBrk="1" hangingPunct="1">
              <a:defRPr/>
            </a:pPr>
            <a:endParaRPr lang="ja-JP" altLang="en-US" sz="1200" dirty="0">
              <a:latin typeface="ＭＳ 明朝" panose="02020609040205080304" pitchFamily="17" charset="-128"/>
              <a:ea typeface="ＭＳ 明朝" panose="02020609040205080304" pitchFamily="17" charset="-128"/>
            </a:endParaRPr>
          </a:p>
        </p:txBody>
      </p:sp>
      <p:sp>
        <p:nvSpPr>
          <p:cNvPr id="21" name="Rectangle 70">
            <a:extLst>
              <a:ext uri="{FF2B5EF4-FFF2-40B4-BE49-F238E27FC236}">
                <a16:creationId xmlns:a16="http://schemas.microsoft.com/office/drawing/2014/main" id="{F0D6A9F5-3302-4B1D-8D7D-2C43C531387D}"/>
              </a:ext>
            </a:extLst>
          </p:cNvPr>
          <p:cNvSpPr>
            <a:spLocks noChangeArrowheads="1"/>
          </p:cNvSpPr>
          <p:nvPr/>
        </p:nvSpPr>
        <p:spPr bwMode="auto">
          <a:xfrm>
            <a:off x="7272338" y="1439863"/>
            <a:ext cx="5535612" cy="366712"/>
          </a:xfrm>
          <a:prstGeom prst="rect">
            <a:avLst/>
          </a:prstGeom>
          <a:solidFill>
            <a:schemeClr val="accent1"/>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algn="ctr" eaLnBrk="1" hangingPunct="1">
              <a:defRPr/>
            </a:pPr>
            <a:r>
              <a:rPr lang="ja-JP" altLang="en-US"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２　目標・目指す姿</a:t>
            </a:r>
            <a:endParaRPr lang="en-US" altLang="ja-JP"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endParaRPr>
          </a:p>
          <a:p>
            <a:pPr eaLnBrk="1" hangingPunct="1">
              <a:defRPr/>
            </a:pPr>
            <a:endParaRPr lang="en-US" altLang="ja-JP" sz="1400" b="1" dirty="0">
              <a:latin typeface="Arial" charset="0"/>
            </a:endParaRPr>
          </a:p>
          <a:p>
            <a:pPr eaLnBrk="1" hangingPunct="1">
              <a:defRPr/>
            </a:pPr>
            <a:endParaRPr lang="ja-JP" altLang="en-US" sz="1200" dirty="0">
              <a:latin typeface="ＭＳ 明朝" panose="02020609040205080304" pitchFamily="17" charset="-128"/>
              <a:ea typeface="ＭＳ 明朝" panose="02020609040205080304" pitchFamily="17" charset="-128"/>
            </a:endParaRPr>
          </a:p>
        </p:txBody>
      </p:sp>
      <p:sp>
        <p:nvSpPr>
          <p:cNvPr id="88" name="Rectangle 70">
            <a:extLst>
              <a:ext uri="{FF2B5EF4-FFF2-40B4-BE49-F238E27FC236}">
                <a16:creationId xmlns:a16="http://schemas.microsoft.com/office/drawing/2014/main" id="{4D8D7DEF-D622-4A8B-BBF6-877B35F38E64}"/>
              </a:ext>
            </a:extLst>
          </p:cNvPr>
          <p:cNvSpPr>
            <a:spLocks noChangeArrowheads="1"/>
          </p:cNvSpPr>
          <p:nvPr/>
        </p:nvSpPr>
        <p:spPr bwMode="auto">
          <a:xfrm>
            <a:off x="1046163" y="4529138"/>
            <a:ext cx="11728450" cy="379412"/>
          </a:xfrm>
          <a:prstGeom prst="rect">
            <a:avLst/>
          </a:prstGeom>
          <a:solidFill>
            <a:srgbClr val="00B0F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48485" rIns="96967" bIns="48485"/>
          <a:lstStyle/>
          <a:p>
            <a:pPr algn="ctr" eaLnBrk="1" hangingPunct="1">
              <a:defRPr/>
            </a:pPr>
            <a:r>
              <a:rPr lang="ja-JP" altLang="en-US"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rPr>
              <a:t>３　</a:t>
            </a:r>
            <a:r>
              <a:rPr lang="ja-JP" altLang="en-US"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（２を達成していくための）具体的</a:t>
            </a:r>
            <a:r>
              <a:rPr lang="ja-JP" altLang="en-US"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rPr>
              <a:t>取組内容</a:t>
            </a:r>
          </a:p>
        </p:txBody>
      </p:sp>
      <p:pic>
        <p:nvPicPr>
          <p:cNvPr id="4" name="図 3">
            <a:extLst>
              <a:ext uri="{FF2B5EF4-FFF2-40B4-BE49-F238E27FC236}">
                <a16:creationId xmlns:a16="http://schemas.microsoft.com/office/drawing/2014/main" id="{B32E1E61-D8A1-D57A-B0AA-8D9F0F6D82D7}"/>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12120980" y="-49992"/>
            <a:ext cx="1148516" cy="1570007"/>
          </a:xfrm>
          <a:prstGeom prst="rect">
            <a:avLst/>
          </a:prstGeom>
        </p:spPr>
      </p:pic>
      <p:sp>
        <p:nvSpPr>
          <p:cNvPr id="5" name="テキスト ボックス 4">
            <a:extLst>
              <a:ext uri="{FF2B5EF4-FFF2-40B4-BE49-F238E27FC236}">
                <a16:creationId xmlns:a16="http://schemas.microsoft.com/office/drawing/2014/main" id="{984A7395-741C-AF62-3B2C-DB77993D0CE3}"/>
              </a:ext>
            </a:extLst>
          </p:cNvPr>
          <p:cNvSpPr txBox="1"/>
          <p:nvPr/>
        </p:nvSpPr>
        <p:spPr>
          <a:xfrm>
            <a:off x="11425011" y="584332"/>
            <a:ext cx="1004500" cy="461665"/>
          </a:xfrm>
          <a:prstGeom prst="rect">
            <a:avLst/>
          </a:prstGeom>
          <a:noFill/>
        </p:spPr>
        <p:txBody>
          <a:bodyPr wrap="square" lIns="91440" tIns="45720" rIns="91440" bIns="45720" rtlCol="0" anchor="t">
            <a:spAutoFit/>
          </a:bodyPr>
          <a:lstStyle/>
          <a:p>
            <a:pPr algn="ctr"/>
            <a:r>
              <a:rPr kumimoji="1" lang="ja-JP" altLang="en-US" sz="800" dirty="0"/>
              <a:t>創立</a:t>
            </a:r>
            <a:r>
              <a:rPr kumimoji="1" lang="en-US" altLang="ja-JP" sz="800" dirty="0"/>
              <a:t>100</a:t>
            </a:r>
            <a:r>
              <a:rPr kumimoji="1" lang="ja-JP" altLang="en-US" sz="800" dirty="0"/>
              <a:t>周年</a:t>
            </a:r>
            <a:endParaRPr kumimoji="1" lang="en-US" altLang="ja-JP" sz="800" dirty="0"/>
          </a:p>
          <a:p>
            <a:pPr algn="ctr"/>
            <a:r>
              <a:rPr kumimoji="1" lang="ja-JP" altLang="en-US" sz="800" dirty="0"/>
              <a:t>記念キャラクター</a:t>
            </a:r>
            <a:endParaRPr kumimoji="1" lang="en-US" altLang="ja-JP" sz="800" dirty="0"/>
          </a:p>
          <a:p>
            <a:pPr algn="ctr"/>
            <a:r>
              <a:rPr lang="ja-JP" altLang="en-US" sz="800" b="1">
                <a:latin typeface="Arial"/>
                <a:ea typeface="ＭＳ Ｐゴシック"/>
                <a:cs typeface="Arial"/>
              </a:rPr>
              <a:t>とりょんちゃん</a:t>
            </a:r>
          </a:p>
        </p:txBody>
      </p:sp>
    </p:spTree>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rtlCol="0" anchor="t" anchorCtr="0" compatLnSpc="1">
        <a:prstTxWarp prst="textNoShape">
          <a:avLst/>
        </a:prstTxWarp>
      </a:bodyPr>
      <a:lstStyle>
        <a:defPPr marL="0" marR="0" indent="0" algn="l" defTabSz="1279525" rtl="0" eaLnBrk="1" fontAlgn="base" latinLnBrk="0" hangingPunct="1">
          <a:lnSpc>
            <a:spcPct val="100000"/>
          </a:lnSpc>
          <a:spcBef>
            <a:spcPct val="0"/>
          </a:spcBef>
          <a:spcAft>
            <a:spcPct val="0"/>
          </a:spcAft>
          <a:buClrTx/>
          <a:buSzTx/>
          <a:buFontTx/>
          <a:buNone/>
          <a:tabLst/>
          <a:defRPr kumimoji="1" sz="2500" b="0" i="0" u="none" strike="noStrike" cap="none" normalizeH="0" baseline="0" smtClean="0">
            <a:ln>
              <a:noFill/>
            </a:ln>
            <a:solidFill>
              <a:schemeClr val="tx1"/>
            </a:solidFill>
            <a:effectLst/>
            <a:latin typeface="Arial" charset="0"/>
            <a:ea typeface="ＭＳ Ｐゴシック" pitchFamily="50"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1279525" rtl="0" eaLnBrk="1" fontAlgn="base" latinLnBrk="0" hangingPunct="1">
          <a:lnSpc>
            <a:spcPct val="100000"/>
          </a:lnSpc>
          <a:spcBef>
            <a:spcPct val="0"/>
          </a:spcBef>
          <a:spcAft>
            <a:spcPct val="0"/>
          </a:spcAft>
          <a:buClrTx/>
          <a:buSzTx/>
          <a:buFontTx/>
          <a:buNone/>
          <a:tabLst/>
          <a:defRPr kumimoji="1" lang="ja-JP" altLang="en-US" sz="2500" b="0" i="0" u="none" strike="noStrike" cap="none" normalizeH="0" baseline="0" smtClean="0">
            <a:ln>
              <a:noFill/>
            </a:ln>
            <a:solidFill>
              <a:schemeClr val="tx1"/>
            </a:solidFill>
            <a:effectLst/>
            <a:latin typeface="Arial" charset="0"/>
            <a:ea typeface="ＭＳ Ｐゴシック" pitchFamily="50" charset="-128"/>
          </a:defRPr>
        </a:defPPr>
      </a:lstStyle>
    </a:lnDef>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27596C73BF3E58419252790D2864AF9A" ma:contentTypeVersion="12" ma:contentTypeDescription="新しいドキュメントを作成します。" ma:contentTypeScope="" ma:versionID="c4c16d06d29e4916c53e8a402da24dc3">
  <xsd:schema xmlns:xsd="http://www.w3.org/2001/XMLSchema" xmlns:xs="http://www.w3.org/2001/XMLSchema" xmlns:p="http://schemas.microsoft.com/office/2006/metadata/properties" xmlns:ns2="f88389c0-3796-4755-951b-a78e782adaa1" xmlns:ns3="f2eb2811-35ea-4756-80ba-00fc5327e611" targetNamespace="http://schemas.microsoft.com/office/2006/metadata/properties" ma:root="true" ma:fieldsID="61f1d88049f9b85a697da0cb4372cf18" ns2:_="" ns3:_="">
    <xsd:import namespace="f88389c0-3796-4755-951b-a78e782adaa1"/>
    <xsd:import namespace="f2eb2811-35ea-4756-80ba-00fc5327e611"/>
    <xsd:element name="properties">
      <xsd:complexType>
        <xsd:sequence>
          <xsd:element name="documentManagement">
            <xsd:complexType>
              <xsd:all>
                <xsd:element ref="ns2:MediaServiceMetadata" minOccurs="0"/>
                <xsd:element ref="ns2:MediaServiceFastMetadata" minOccurs="0"/>
                <xsd:element ref="ns2:lcf76f155ced4ddcb4097134ff3c332f" minOccurs="0"/>
                <xsd:element ref="ns3:TaxCatchAll" minOccurs="0"/>
                <xsd:element ref="ns2:MediaServiceOCR" minOccurs="0"/>
                <xsd:element ref="ns2:MediaServiceGenerationTime" minOccurs="0"/>
                <xsd:element ref="ns2:MediaServiceEventHashCode" minOccurs="0"/>
                <xsd:element ref="ns3:SharedWithUsers" minOccurs="0"/>
                <xsd:element ref="ns3:SharedWithDetails" minOccurs="0"/>
                <xsd:element ref="ns2:MediaServiceDateTaken" minOccurs="0"/>
                <xsd:element ref="ns2: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f88389c0-3796-4755-951b-a78e782adaa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lcf76f155ced4ddcb4097134ff3c332f" ma:index="11" nillable="true" ma:taxonomy="true" ma:internalName="lcf76f155ced4ddcb4097134ff3c332f" ma:taxonomyFieldName="MediaServiceImageTags" ma:displayName="画像タグ" ma:readOnly="false" ma:fieldId="{5cf76f15-5ced-4ddc-b409-7134ff3c332f}" ma:taxonomyMulti="true" ma:sspId="778afe22-bfa2-4727-9ec5-1b9c52912c48" ma:termSetId="09814cd3-568e-fe90-9814-8d621ff8fb84" ma:anchorId="fba54fb3-c3e1-fe81-a776-ca4b69148c4d" ma:open="true" ma:isKeyword="false">
      <xsd:complexType>
        <xsd:sequence>
          <xsd:element ref="pc:Terms" minOccurs="0" maxOccurs="1"/>
        </xsd:sequence>
      </xsd:complexType>
    </xsd:element>
    <xsd:element name="MediaServiceOCR" ma:index="13" nillable="true" ma:displayName="Extracted Text" ma:internalName="MediaServiceOCR" ma:readOnly="true">
      <xsd:simpleType>
        <xsd:restriction base="dms:Note">
          <xsd:maxLength value="255"/>
        </xsd:restriction>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ServiceDateTaken" ma:index="18" nillable="true" ma:displayName="MediaServiceDateTaken" ma:hidden="true" ma:indexed="true" ma:internalName="MediaServiceDateTaken" ma:readOnly="true">
      <xsd:simpleType>
        <xsd:restriction base="dms:Text"/>
      </xsd:simpleType>
    </xsd:element>
    <xsd:element name="MediaServiceLocation" ma:index="19" nillable="true" ma:displayName="Location" ma:indexed="true"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f2eb2811-35ea-4756-80ba-00fc5327e611" elementFormDefault="qualified">
    <xsd:import namespace="http://schemas.microsoft.com/office/2006/documentManagement/types"/>
    <xsd:import namespace="http://schemas.microsoft.com/office/infopath/2007/PartnerControls"/>
    <xsd:element name="TaxCatchAll" ma:index="12" nillable="true" ma:displayName="Taxonomy Catch All Column" ma:hidden="true" ma:list="{3d4af307-68af-4c9e-875e-4e3769119a97}" ma:internalName="TaxCatchAll" ma:showField="CatchAllData" ma:web="f2eb2811-35ea-4756-80ba-00fc5327e611">
      <xsd:complexType>
        <xsd:complexContent>
          <xsd:extension base="dms:MultiChoiceLookup">
            <xsd:sequence>
              <xsd:element name="Value" type="dms:Lookup" maxOccurs="unbounded" minOccurs="0" nillable="true"/>
            </xsd:sequence>
          </xsd:extension>
        </xsd:complexContent>
      </xsd:complexType>
    </xsd:element>
    <xsd:element name="SharedWithUsers" ma:index="16"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7" nillable="true" ma:displayName="共有相手の詳細情報"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7A5F6536-2D6D-4153-B2C7-E727BCB45791}">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f88389c0-3796-4755-951b-a78e782adaa1"/>
    <ds:schemaRef ds:uri="f2eb2811-35ea-4756-80ba-00fc5327e611"/>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4D3229CF-3A71-403B-A6CE-CD247FAEEFFD}">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10017</TotalTime>
  <Words>1052</Words>
  <Application>Microsoft Office PowerPoint</Application>
  <PresentationFormat>ユーザー設定</PresentationFormat>
  <Paragraphs>86</Paragraphs>
  <Slides>1</Slides>
  <Notes>1</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1</vt:i4>
      </vt:variant>
    </vt:vector>
  </HeadingPairs>
  <TitlesOfParts>
    <vt:vector size="11" baseType="lpstr">
      <vt:lpstr>HGP創英角ｺﾞｼｯｸUB</vt:lpstr>
      <vt:lpstr>HGS創英角ｺﾞｼｯｸUB</vt:lpstr>
      <vt:lpstr>ＭＳ Ｐゴシック</vt:lpstr>
      <vt:lpstr>ＭＳ Ｐ明朝</vt:lpstr>
      <vt:lpstr>ＭＳ ゴシック</vt:lpstr>
      <vt:lpstr>ＭＳ 明朝</vt:lpstr>
      <vt:lpstr>Arial</vt:lpstr>
      <vt:lpstr>Times New Roman</vt:lpstr>
      <vt:lpstr>Wingdings</vt:lpstr>
      <vt:lpstr>標準デザイン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dc:creator>Toshi</dc:creator>
  <cp:lastModifiedBy>三田　正巳</cp:lastModifiedBy>
  <cp:revision>970</cp:revision>
  <cp:lastPrinted>2023-05-08T08:19:23Z</cp:lastPrinted>
  <dcterms:created xsi:type="dcterms:W3CDTF">2013-05-28T12:34:29Z</dcterms:created>
  <dcterms:modified xsi:type="dcterms:W3CDTF">2023-05-15T09:27:16Z</dcterms:modified>
</cp:coreProperties>
</file>

<file path=docProps/thumbnail.jpeg>
</file>