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3681075" cy="10080625"/>
  <p:notesSz cx="6735763" cy="9869488"/>
  <p:defaultTextStyle>
    <a:defPPr>
      <a:defRPr lang="ja-JP"/>
    </a:defPPr>
    <a:lvl1pPr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1pPr>
    <a:lvl2pPr marL="482600" indent="-2540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2pPr>
    <a:lvl3pPr marL="966788" indent="-52388"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3pPr>
    <a:lvl4pPr marL="1452563" indent="-80963"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4pPr>
    <a:lvl5pPr marL="1936750" indent="-10795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6349">
          <p15:clr>
            <a:srgbClr val="A4A3A4"/>
          </p15:clr>
        </p15:guide>
        <p15:guide id="2" pos="8617">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a:srgbClr val="FF99FF"/>
    <a:srgbClr val="FFCC66"/>
    <a:srgbClr val="0000FF"/>
    <a:srgbClr val="FF9900"/>
    <a:srgbClr val="003300"/>
    <a:srgbClr val="FF66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5995" autoAdjust="0"/>
  </p:normalViewPr>
  <p:slideViewPr>
    <p:cSldViewPr>
      <p:cViewPr varScale="1">
        <p:scale>
          <a:sx n="56" d="100"/>
          <a:sy n="56" d="100"/>
        </p:scale>
        <p:origin x="1910" y="226"/>
      </p:cViewPr>
      <p:guideLst>
        <p:guide orient="horz" pos="6349"/>
        <p:guide pos="8617"/>
      </p:guideLst>
    </p:cSldViewPr>
  </p:slideViewPr>
  <p:notesTextViewPr>
    <p:cViewPr>
      <p:scale>
        <a:sx n="300" d="100"/>
        <a:sy n="300" d="100"/>
      </p:scale>
      <p:origin x="0" y="0"/>
    </p:cViewPr>
  </p:notesTextViewPr>
  <p:sorterViewPr>
    <p:cViewPr>
      <p:scale>
        <a:sx n="66" d="100"/>
        <a:sy n="66" d="100"/>
      </p:scale>
      <p:origin x="0" y="0"/>
    </p:cViewPr>
  </p:sorterViewPr>
  <p:notesViewPr>
    <p:cSldViewPr>
      <p:cViewPr varScale="1">
        <p:scale>
          <a:sx n="50" d="100"/>
          <a:sy n="50" d="100"/>
        </p:scale>
        <p:origin x="-2190" y="-12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9EE4C69-FC4B-487D-881F-021B78F648A2}"/>
              </a:ext>
            </a:extLst>
          </p:cNvPr>
          <p:cNvSpPr>
            <a:spLocks noGrp="1" noChangeArrowheads="1"/>
          </p:cNvSpPr>
          <p:nvPr>
            <p:ph type="hdr" sz="quarter"/>
          </p:nvPr>
        </p:nvSpPr>
        <p:spPr bwMode="auto">
          <a:xfrm>
            <a:off x="2" y="0"/>
            <a:ext cx="2917825" cy="493872"/>
          </a:xfrm>
          <a:prstGeom prst="rect">
            <a:avLst/>
          </a:prstGeom>
          <a:noFill/>
          <a:ln w="9525">
            <a:noFill/>
            <a:miter lim="800000"/>
            <a:headEnd/>
            <a:tailEnd/>
          </a:ln>
          <a:effectLst/>
        </p:spPr>
        <p:txBody>
          <a:bodyPr vert="horz" wrap="square" lIns="94622" tIns="47312" rIns="94622" bIns="47312" numCol="1" anchor="t"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5" name="Rectangle 3">
            <a:extLst>
              <a:ext uri="{FF2B5EF4-FFF2-40B4-BE49-F238E27FC236}">
                <a16:creationId xmlns:a16="http://schemas.microsoft.com/office/drawing/2014/main" id="{07FFF312-35B7-4F66-B411-66D6B7A9B84A}"/>
              </a:ext>
            </a:extLst>
          </p:cNvPr>
          <p:cNvSpPr>
            <a:spLocks noGrp="1" noChangeArrowheads="1"/>
          </p:cNvSpPr>
          <p:nvPr>
            <p:ph type="dt" idx="1"/>
          </p:nvPr>
        </p:nvSpPr>
        <p:spPr bwMode="auto">
          <a:xfrm>
            <a:off x="3816352" y="0"/>
            <a:ext cx="2917825" cy="493872"/>
          </a:xfrm>
          <a:prstGeom prst="rect">
            <a:avLst/>
          </a:prstGeom>
          <a:noFill/>
          <a:ln w="9525">
            <a:noFill/>
            <a:miter lim="800000"/>
            <a:headEnd/>
            <a:tailEnd/>
          </a:ln>
          <a:effectLst/>
        </p:spPr>
        <p:txBody>
          <a:bodyPr vert="horz" wrap="square" lIns="94622" tIns="47312" rIns="94622" bIns="47312" numCol="1" anchor="t" anchorCtr="0" compatLnSpc="1">
            <a:prstTxWarp prst="textNoShape">
              <a:avLst/>
            </a:prstTxWarp>
          </a:bodyPr>
          <a:lstStyle>
            <a:lvl1pPr algn="r" eaLnBrk="1" hangingPunct="1">
              <a:defRPr sz="1100">
                <a:latin typeface="Arial" charset="0"/>
                <a:ea typeface="ＭＳ Ｐゴシック" pitchFamily="50" charset="-128"/>
              </a:defRPr>
            </a:lvl1pPr>
          </a:lstStyle>
          <a:p>
            <a:pPr>
              <a:defRPr/>
            </a:pPr>
            <a:endParaRPr lang="en-US" altLang="ja-JP"/>
          </a:p>
        </p:txBody>
      </p:sp>
      <p:sp>
        <p:nvSpPr>
          <p:cNvPr id="2052" name="Rectangle 4">
            <a:extLst>
              <a:ext uri="{FF2B5EF4-FFF2-40B4-BE49-F238E27FC236}">
                <a16:creationId xmlns:a16="http://schemas.microsoft.com/office/drawing/2014/main" id="{72D6587B-1E92-4D4F-ACEF-44F72898E0CE}"/>
              </a:ext>
            </a:extLst>
          </p:cNvPr>
          <p:cNvSpPr>
            <a:spLocks noGrp="1" noRot="1" noChangeAspect="1" noChangeArrowheads="1" noTextEdit="1"/>
          </p:cNvSpPr>
          <p:nvPr>
            <p:ph type="sldImg" idx="2"/>
          </p:nvPr>
        </p:nvSpPr>
        <p:spPr bwMode="auto">
          <a:xfrm>
            <a:off x="857250" y="739775"/>
            <a:ext cx="5021263"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D2C42902-C845-4126-A623-7452E022312C}"/>
              </a:ext>
            </a:extLst>
          </p:cNvPr>
          <p:cNvSpPr>
            <a:spLocks noGrp="1" noChangeArrowheads="1"/>
          </p:cNvSpPr>
          <p:nvPr>
            <p:ph type="body" sz="quarter" idx="3"/>
          </p:nvPr>
        </p:nvSpPr>
        <p:spPr bwMode="auto">
          <a:xfrm>
            <a:off x="673101" y="4687808"/>
            <a:ext cx="5389563" cy="4441667"/>
          </a:xfrm>
          <a:prstGeom prst="rect">
            <a:avLst/>
          </a:prstGeom>
          <a:noFill/>
          <a:ln w="9525">
            <a:noFill/>
            <a:miter lim="800000"/>
            <a:headEnd/>
            <a:tailEnd/>
          </a:ln>
          <a:effectLst/>
        </p:spPr>
        <p:txBody>
          <a:bodyPr vert="horz" wrap="square" lIns="94622" tIns="47312" rIns="94622" bIns="47312"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a:extLst>
              <a:ext uri="{FF2B5EF4-FFF2-40B4-BE49-F238E27FC236}">
                <a16:creationId xmlns:a16="http://schemas.microsoft.com/office/drawing/2014/main" id="{E3E17049-78C6-4C94-BE2D-7A9B84C2631C}"/>
              </a:ext>
            </a:extLst>
          </p:cNvPr>
          <p:cNvSpPr>
            <a:spLocks noGrp="1" noChangeArrowheads="1"/>
          </p:cNvSpPr>
          <p:nvPr>
            <p:ph type="ftr" sz="quarter" idx="4"/>
          </p:nvPr>
        </p:nvSpPr>
        <p:spPr bwMode="auto">
          <a:xfrm>
            <a:off x="2" y="9374029"/>
            <a:ext cx="2917825" cy="493871"/>
          </a:xfrm>
          <a:prstGeom prst="rect">
            <a:avLst/>
          </a:prstGeom>
          <a:noFill/>
          <a:ln w="9525">
            <a:noFill/>
            <a:miter lim="800000"/>
            <a:headEnd/>
            <a:tailEnd/>
          </a:ln>
          <a:effectLst/>
        </p:spPr>
        <p:txBody>
          <a:bodyPr vert="horz" wrap="square" lIns="94622" tIns="47312" rIns="94622" bIns="47312" numCol="1" anchor="b"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9" name="Rectangle 7">
            <a:extLst>
              <a:ext uri="{FF2B5EF4-FFF2-40B4-BE49-F238E27FC236}">
                <a16:creationId xmlns:a16="http://schemas.microsoft.com/office/drawing/2014/main" id="{C75E280F-A8F9-4C14-8989-56C3562C31BB}"/>
              </a:ext>
            </a:extLst>
          </p:cNvPr>
          <p:cNvSpPr>
            <a:spLocks noGrp="1" noChangeArrowheads="1"/>
          </p:cNvSpPr>
          <p:nvPr>
            <p:ph type="sldNum" sz="quarter" idx="5"/>
          </p:nvPr>
        </p:nvSpPr>
        <p:spPr bwMode="auto">
          <a:xfrm>
            <a:off x="3816352" y="9374029"/>
            <a:ext cx="2917825" cy="493871"/>
          </a:xfrm>
          <a:prstGeom prst="rect">
            <a:avLst/>
          </a:prstGeom>
          <a:noFill/>
          <a:ln w="9525">
            <a:noFill/>
            <a:miter lim="800000"/>
            <a:headEnd/>
            <a:tailEnd/>
          </a:ln>
          <a:effectLst/>
        </p:spPr>
        <p:txBody>
          <a:bodyPr vert="horz" wrap="square" lIns="94622" tIns="47312" rIns="94622" bIns="47312" numCol="1" anchor="b" anchorCtr="0" compatLnSpc="1">
            <a:prstTxWarp prst="textNoShape">
              <a:avLst/>
            </a:prstTxWarp>
          </a:bodyPr>
          <a:lstStyle>
            <a:lvl1pPr algn="r" eaLnBrk="1" hangingPunct="1">
              <a:defRPr sz="1100"/>
            </a:lvl1pPr>
          </a:lstStyle>
          <a:p>
            <a:pPr>
              <a:defRPr/>
            </a:pPr>
            <a:fld id="{23ED3900-B059-48D0-A266-911B2E5151AA}"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1pPr>
    <a:lvl2pPr marL="48260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2pPr>
    <a:lvl3pPr marL="966788"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3pPr>
    <a:lvl4pPr marL="1452563"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4pPr>
    <a:lvl5pPr marL="193675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5pPr>
    <a:lvl6pPr marL="2424202" algn="l" defTabSz="969681" rtl="0" eaLnBrk="1" latinLnBrk="0" hangingPunct="1">
      <a:defRPr kumimoji="1" sz="1300" kern="1200">
        <a:solidFill>
          <a:schemeClr val="tx1"/>
        </a:solidFill>
        <a:latin typeface="+mn-lt"/>
        <a:ea typeface="+mn-ea"/>
        <a:cs typeface="+mn-cs"/>
      </a:defRPr>
    </a:lvl6pPr>
    <a:lvl7pPr marL="2909041" algn="l" defTabSz="969681" rtl="0" eaLnBrk="1" latinLnBrk="0" hangingPunct="1">
      <a:defRPr kumimoji="1" sz="1300" kern="1200">
        <a:solidFill>
          <a:schemeClr val="tx1"/>
        </a:solidFill>
        <a:latin typeface="+mn-lt"/>
        <a:ea typeface="+mn-ea"/>
        <a:cs typeface="+mn-cs"/>
      </a:defRPr>
    </a:lvl7pPr>
    <a:lvl8pPr marL="3393880" algn="l" defTabSz="969681" rtl="0" eaLnBrk="1" latinLnBrk="0" hangingPunct="1">
      <a:defRPr kumimoji="1" sz="1300" kern="1200">
        <a:solidFill>
          <a:schemeClr val="tx1"/>
        </a:solidFill>
        <a:latin typeface="+mn-lt"/>
        <a:ea typeface="+mn-ea"/>
        <a:cs typeface="+mn-cs"/>
      </a:defRPr>
    </a:lvl8pPr>
    <a:lvl9pPr marL="3878721" algn="l" defTabSz="969681" rtl="0" eaLnBrk="1" latinLnBrk="0" hangingPunct="1">
      <a:defRPr kumimoji="1"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a:extLst>
              <a:ext uri="{FF2B5EF4-FFF2-40B4-BE49-F238E27FC236}">
                <a16:creationId xmlns:a16="http://schemas.microsoft.com/office/drawing/2014/main" id="{5AD7EA16-BCA0-45E4-9ADA-07D2065FABF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300">
                <a:solidFill>
                  <a:schemeClr val="tx1"/>
                </a:solidFill>
                <a:latin typeface="Arial" panose="020B0604020202020204" pitchFamily="34" charset="0"/>
                <a:ea typeface="ＭＳ Ｐ明朝" panose="02020600040205080304" pitchFamily="18" charset="-128"/>
              </a:defRPr>
            </a:lvl1pPr>
            <a:lvl2pPr marL="487294" indent="-174600">
              <a:spcBef>
                <a:spcPct val="30000"/>
              </a:spcBef>
              <a:defRPr kumimoji="1" sz="1300">
                <a:solidFill>
                  <a:schemeClr val="tx1"/>
                </a:solidFill>
                <a:latin typeface="Arial" panose="020B0604020202020204" pitchFamily="34" charset="0"/>
                <a:ea typeface="ＭＳ Ｐ明朝" panose="02020600040205080304" pitchFamily="18" charset="-128"/>
              </a:defRPr>
            </a:lvl2pPr>
            <a:lvl3pPr marL="760305" indent="-136506">
              <a:spcBef>
                <a:spcPct val="30000"/>
              </a:spcBef>
              <a:defRPr kumimoji="1" sz="1300">
                <a:solidFill>
                  <a:schemeClr val="tx1"/>
                </a:solidFill>
                <a:latin typeface="Arial" panose="020B0604020202020204" pitchFamily="34" charset="0"/>
                <a:ea typeface="ＭＳ Ｐ明朝" panose="02020600040205080304" pitchFamily="18" charset="-128"/>
              </a:defRPr>
            </a:lvl3pPr>
            <a:lvl4pPr marL="1071412" indent="-136506">
              <a:spcBef>
                <a:spcPct val="30000"/>
              </a:spcBef>
              <a:defRPr kumimoji="1" sz="1300">
                <a:solidFill>
                  <a:schemeClr val="tx1"/>
                </a:solidFill>
                <a:latin typeface="Arial" panose="020B0604020202020204" pitchFamily="34" charset="0"/>
                <a:ea typeface="ＭＳ Ｐ明朝" panose="02020600040205080304" pitchFamily="18" charset="-128"/>
              </a:defRPr>
            </a:lvl4pPr>
            <a:lvl5pPr marL="1385692" indent="-136506">
              <a:spcBef>
                <a:spcPct val="30000"/>
              </a:spcBef>
              <a:defRPr kumimoji="1" sz="1300">
                <a:solidFill>
                  <a:schemeClr val="tx1"/>
                </a:solidFill>
                <a:latin typeface="Arial" panose="020B0604020202020204" pitchFamily="34" charset="0"/>
                <a:ea typeface="ＭＳ Ｐ明朝" panose="02020600040205080304" pitchFamily="18" charset="-128"/>
              </a:defRPr>
            </a:lvl5pPr>
            <a:lvl6pPr marL="1842827" indent="-136506"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6pPr>
            <a:lvl7pPr marL="2299962" indent="-136506"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7pPr>
            <a:lvl8pPr marL="2757097" indent="-136506"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8pPr>
            <a:lvl9pPr marL="3214233" indent="-136506"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9pPr>
          </a:lstStyle>
          <a:p>
            <a:pPr>
              <a:spcBef>
                <a:spcPct val="0"/>
              </a:spcBef>
            </a:pPr>
            <a:fld id="{3F415EAB-AE6D-4DA0-842B-6225EA055345}" type="slidenum">
              <a:rPr lang="en-US" altLang="ja-JP" sz="1100">
                <a:ea typeface="ＭＳ Ｐゴシック" panose="020B0600070205080204" pitchFamily="50" charset="-128"/>
              </a:rPr>
              <a:pPr>
                <a:spcBef>
                  <a:spcPct val="0"/>
                </a:spcBef>
              </a:pPr>
              <a:t>1</a:t>
            </a:fld>
            <a:endParaRPr lang="en-US" altLang="ja-JP" sz="1100">
              <a:ea typeface="ＭＳ Ｐゴシック" panose="020B0600070205080204" pitchFamily="50" charset="-128"/>
            </a:endParaRPr>
          </a:p>
        </p:txBody>
      </p:sp>
      <p:sp>
        <p:nvSpPr>
          <p:cNvPr id="4099" name="Rectangle 2">
            <a:extLst>
              <a:ext uri="{FF2B5EF4-FFF2-40B4-BE49-F238E27FC236}">
                <a16:creationId xmlns:a16="http://schemas.microsoft.com/office/drawing/2014/main" id="{300E898B-EF27-4F24-9116-FC42F41CCB3C}"/>
              </a:ext>
            </a:extLst>
          </p:cNvPr>
          <p:cNvSpPr>
            <a:spLocks noGrp="1" noRot="1" noChangeAspect="1" noChangeArrowheads="1" noTextEdit="1"/>
          </p:cNvSpPr>
          <p:nvPr>
            <p:ph type="sldImg"/>
          </p:nvPr>
        </p:nvSpPr>
        <p:spPr>
          <a:ln/>
        </p:spPr>
      </p:sp>
      <p:sp>
        <p:nvSpPr>
          <p:cNvPr id="4100" name="Rectangle 3">
            <a:extLst>
              <a:ext uri="{FF2B5EF4-FFF2-40B4-BE49-F238E27FC236}">
                <a16:creationId xmlns:a16="http://schemas.microsoft.com/office/drawing/2014/main" id="{555283DE-1ED6-45CF-9984-6B7364BC5B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ja-JP" altLang="en-US" dirty="0">
                <a:latin typeface="Arial" panose="020B0604020202020204" pitchFamily="34" charset="0"/>
              </a:rPr>
              <a:t>署名</a:t>
            </a:r>
            <a:endParaRPr lang="ja-JP" altLang="ja-JP"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26421" y="3131861"/>
            <a:ext cx="11628235" cy="2160134"/>
          </a:xfrm>
        </p:spPr>
        <p:txBody>
          <a:bodyPr/>
          <a:lstStyle/>
          <a:p>
            <a:r>
              <a:rPr lang="ja-JP" altLang="en-US"/>
              <a:t>マスタ タイトルの書式設定</a:t>
            </a:r>
          </a:p>
        </p:txBody>
      </p:sp>
      <p:sp>
        <p:nvSpPr>
          <p:cNvPr id="3" name="サブタイトル 2"/>
          <p:cNvSpPr>
            <a:spLocks noGrp="1"/>
          </p:cNvSpPr>
          <p:nvPr>
            <p:ph type="subTitle" idx="1"/>
          </p:nvPr>
        </p:nvSpPr>
        <p:spPr>
          <a:xfrm>
            <a:off x="2052840" y="5712022"/>
            <a:ext cx="9575395" cy="2576826"/>
          </a:xfrm>
        </p:spPr>
        <p:txBody>
          <a:bodyPr/>
          <a:lstStyle>
            <a:lvl1pPr marL="0" indent="0" algn="ctr">
              <a:buNone/>
              <a:defRPr/>
            </a:lvl1pPr>
            <a:lvl2pPr marL="484906" indent="0" algn="ctr">
              <a:buNone/>
              <a:defRPr/>
            </a:lvl2pPr>
            <a:lvl3pPr marL="969813" indent="0" algn="ctr">
              <a:buNone/>
              <a:defRPr/>
            </a:lvl3pPr>
            <a:lvl4pPr marL="1454719" indent="0" algn="ctr">
              <a:buNone/>
              <a:defRPr/>
            </a:lvl4pPr>
            <a:lvl5pPr marL="1939625" indent="0" algn="ctr">
              <a:buNone/>
              <a:defRPr/>
            </a:lvl5pPr>
            <a:lvl6pPr marL="2424532" indent="0" algn="ctr">
              <a:buNone/>
              <a:defRPr/>
            </a:lvl6pPr>
            <a:lvl7pPr marL="2909438" indent="0" algn="ctr">
              <a:buNone/>
              <a:defRPr/>
            </a:lvl7pPr>
            <a:lvl8pPr marL="3394344" indent="0" algn="ctr">
              <a:buNone/>
              <a:defRPr/>
            </a:lvl8pPr>
            <a:lvl9pPr marL="3879251"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CB9D5B56-24E2-41BD-8ABF-998DEDB3EE8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127B83EA-364D-436D-9295-94A2B051BBF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7460A991-2139-4646-99FF-6420450B5383}"/>
              </a:ext>
            </a:extLst>
          </p:cNvPr>
          <p:cNvSpPr>
            <a:spLocks noGrp="1" noChangeArrowheads="1"/>
          </p:cNvSpPr>
          <p:nvPr>
            <p:ph type="sldNum" sz="quarter" idx="12"/>
          </p:nvPr>
        </p:nvSpPr>
        <p:spPr>
          <a:ln/>
        </p:spPr>
        <p:txBody>
          <a:bodyPr/>
          <a:lstStyle>
            <a:lvl1pPr>
              <a:defRPr/>
            </a:lvl1pPr>
          </a:lstStyle>
          <a:p>
            <a:pPr>
              <a:defRPr/>
            </a:pPr>
            <a:fld id="{518A8145-55C7-4A77-AD82-EB2DA0D5E9C9}" type="slidenum">
              <a:rPr lang="en-US" altLang="ja-JP"/>
              <a:pPr>
                <a:defRPr/>
              </a:pPr>
              <a:t>‹#›</a:t>
            </a:fld>
            <a:endParaRPr lang="en-US" altLang="ja-JP"/>
          </a:p>
        </p:txBody>
      </p:sp>
    </p:spTree>
    <p:extLst>
      <p:ext uri="{BB962C8B-B14F-4D97-AF65-F5344CB8AC3E}">
        <p14:creationId xmlns:p14="http://schemas.microsoft.com/office/powerpoint/2010/main" val="217547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BC84CC0-C9B8-4E79-B1DE-2754AC78650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AA53C4F8-B2E3-45B6-9C57-84411C3076FB}"/>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B358EA48-24A8-4CFB-809F-FC80E64CAF68}"/>
              </a:ext>
            </a:extLst>
          </p:cNvPr>
          <p:cNvSpPr>
            <a:spLocks noGrp="1" noChangeArrowheads="1"/>
          </p:cNvSpPr>
          <p:nvPr>
            <p:ph type="sldNum" sz="quarter" idx="12"/>
          </p:nvPr>
        </p:nvSpPr>
        <p:spPr>
          <a:ln/>
        </p:spPr>
        <p:txBody>
          <a:bodyPr/>
          <a:lstStyle>
            <a:lvl1pPr>
              <a:defRPr/>
            </a:lvl1pPr>
          </a:lstStyle>
          <a:p>
            <a:pPr>
              <a:defRPr/>
            </a:pPr>
            <a:fld id="{7DD6451F-D927-4CDF-9920-A85F909ECA39}" type="slidenum">
              <a:rPr lang="en-US" altLang="ja-JP"/>
              <a:pPr>
                <a:defRPr/>
              </a:pPr>
              <a:t>‹#›</a:t>
            </a:fld>
            <a:endParaRPr lang="en-US" altLang="ja-JP"/>
          </a:p>
        </p:txBody>
      </p:sp>
    </p:spTree>
    <p:extLst>
      <p:ext uri="{BB962C8B-B14F-4D97-AF65-F5344CB8AC3E}">
        <p14:creationId xmlns:p14="http://schemas.microsoft.com/office/powerpoint/2010/main" val="928874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919799" y="403358"/>
            <a:ext cx="3077563" cy="8602201"/>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3715" y="403358"/>
            <a:ext cx="9073213" cy="8602201"/>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073F198D-8CF3-4D3D-B801-71918F8547D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AD20420A-F631-417B-AF8A-3BE9D1446CA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FCF0914E-607C-43E8-B278-500FA8537F14}"/>
              </a:ext>
            </a:extLst>
          </p:cNvPr>
          <p:cNvSpPr>
            <a:spLocks noGrp="1" noChangeArrowheads="1"/>
          </p:cNvSpPr>
          <p:nvPr>
            <p:ph type="sldNum" sz="quarter" idx="12"/>
          </p:nvPr>
        </p:nvSpPr>
        <p:spPr>
          <a:ln/>
        </p:spPr>
        <p:txBody>
          <a:bodyPr/>
          <a:lstStyle>
            <a:lvl1pPr>
              <a:defRPr/>
            </a:lvl1pPr>
          </a:lstStyle>
          <a:p>
            <a:pPr>
              <a:defRPr/>
            </a:pPr>
            <a:fld id="{16CB9D49-A56D-4F4C-9CFA-DD925974DF36}" type="slidenum">
              <a:rPr lang="en-US" altLang="ja-JP"/>
              <a:pPr>
                <a:defRPr/>
              </a:pPr>
              <a:t>‹#›</a:t>
            </a:fld>
            <a:endParaRPr lang="en-US" altLang="ja-JP"/>
          </a:p>
        </p:txBody>
      </p:sp>
    </p:spTree>
    <p:extLst>
      <p:ext uri="{BB962C8B-B14F-4D97-AF65-F5344CB8AC3E}">
        <p14:creationId xmlns:p14="http://schemas.microsoft.com/office/powerpoint/2010/main" val="2482885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6A02DA0-B1CF-40E5-A32B-C7AC02A9A2F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861243E6-D9E6-41C7-8D1D-DCFCF95B425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1BD6EAD3-8371-47E8-BCAE-AE1D9F0B7071}"/>
              </a:ext>
            </a:extLst>
          </p:cNvPr>
          <p:cNvSpPr>
            <a:spLocks noGrp="1" noChangeArrowheads="1"/>
          </p:cNvSpPr>
          <p:nvPr>
            <p:ph type="sldNum" sz="quarter" idx="12"/>
          </p:nvPr>
        </p:nvSpPr>
        <p:spPr>
          <a:ln/>
        </p:spPr>
        <p:txBody>
          <a:bodyPr/>
          <a:lstStyle>
            <a:lvl1pPr>
              <a:defRPr/>
            </a:lvl1pPr>
          </a:lstStyle>
          <a:p>
            <a:pPr>
              <a:defRPr/>
            </a:pPr>
            <a:fld id="{DB5107D8-3C18-4038-8DA1-66AA96EF4859}" type="slidenum">
              <a:rPr lang="en-US" altLang="ja-JP"/>
              <a:pPr>
                <a:defRPr/>
              </a:pPr>
              <a:t>‹#›</a:t>
            </a:fld>
            <a:endParaRPr lang="en-US" altLang="ja-JP"/>
          </a:p>
        </p:txBody>
      </p:sp>
    </p:spTree>
    <p:extLst>
      <p:ext uri="{BB962C8B-B14F-4D97-AF65-F5344CB8AC3E}">
        <p14:creationId xmlns:p14="http://schemas.microsoft.com/office/powerpoint/2010/main" val="2579893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80711" y="6477069"/>
            <a:ext cx="11628235" cy="2003458"/>
          </a:xfrm>
        </p:spPr>
        <p:txBody>
          <a:bodyPr anchor="t"/>
          <a:lstStyle>
            <a:lvl1pPr algn="l">
              <a:defRPr sz="4200" b="1" cap="all"/>
            </a:lvl1pPr>
          </a:lstStyle>
          <a:p>
            <a:r>
              <a:rPr lang="ja-JP" altLang="en-US"/>
              <a:t>マスタ タイトルの書式設定</a:t>
            </a:r>
          </a:p>
        </p:txBody>
      </p:sp>
      <p:sp>
        <p:nvSpPr>
          <p:cNvPr id="3" name="テキスト プレースホルダ 2"/>
          <p:cNvSpPr>
            <a:spLocks noGrp="1"/>
          </p:cNvSpPr>
          <p:nvPr>
            <p:ph type="body" idx="1"/>
          </p:nvPr>
        </p:nvSpPr>
        <p:spPr>
          <a:xfrm>
            <a:off x="1080711" y="4271932"/>
            <a:ext cx="11628235" cy="2205136"/>
          </a:xfrm>
        </p:spPr>
        <p:txBody>
          <a:bodyPr anchor="b"/>
          <a:lstStyle>
            <a:lvl1pPr marL="0" indent="0">
              <a:buNone/>
              <a:defRPr sz="2100"/>
            </a:lvl1pPr>
            <a:lvl2pPr marL="484906" indent="0">
              <a:buNone/>
              <a:defRPr sz="1900"/>
            </a:lvl2pPr>
            <a:lvl3pPr marL="969813" indent="0">
              <a:buNone/>
              <a:defRPr sz="1700"/>
            </a:lvl3pPr>
            <a:lvl4pPr marL="1454719" indent="0">
              <a:buNone/>
              <a:defRPr sz="1500"/>
            </a:lvl4pPr>
            <a:lvl5pPr marL="1939625" indent="0">
              <a:buNone/>
              <a:defRPr sz="1500"/>
            </a:lvl5pPr>
            <a:lvl6pPr marL="2424532" indent="0">
              <a:buNone/>
              <a:defRPr sz="1500"/>
            </a:lvl6pPr>
            <a:lvl7pPr marL="2909438" indent="0">
              <a:buNone/>
              <a:defRPr sz="1500"/>
            </a:lvl7pPr>
            <a:lvl8pPr marL="3394344" indent="0">
              <a:buNone/>
              <a:defRPr sz="1500"/>
            </a:lvl8pPr>
            <a:lvl9pPr marL="3879251" indent="0">
              <a:buNone/>
              <a:defRPr sz="15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A117C885-5023-4240-B0EA-4C8010CED2D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37A12E6F-C56B-41FA-902A-0A53EFF21A4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D4926BA2-DA33-443C-934A-74CDC6F317B3}"/>
              </a:ext>
            </a:extLst>
          </p:cNvPr>
          <p:cNvSpPr>
            <a:spLocks noGrp="1" noChangeArrowheads="1"/>
          </p:cNvSpPr>
          <p:nvPr>
            <p:ph type="sldNum" sz="quarter" idx="12"/>
          </p:nvPr>
        </p:nvSpPr>
        <p:spPr>
          <a:ln/>
        </p:spPr>
        <p:txBody>
          <a:bodyPr/>
          <a:lstStyle>
            <a:lvl1pPr>
              <a:defRPr/>
            </a:lvl1pPr>
          </a:lstStyle>
          <a:p>
            <a:pPr>
              <a:defRPr/>
            </a:pPr>
            <a:fld id="{B8C8ABE9-6BB7-4B89-A92E-B31282BAC11B}" type="slidenum">
              <a:rPr lang="en-US" altLang="ja-JP"/>
              <a:pPr>
                <a:defRPr/>
              </a:pPr>
              <a:t>‹#›</a:t>
            </a:fld>
            <a:endParaRPr lang="en-US" altLang="ja-JP"/>
          </a:p>
        </p:txBody>
      </p:sp>
    </p:spTree>
    <p:extLst>
      <p:ext uri="{BB962C8B-B14F-4D97-AF65-F5344CB8AC3E}">
        <p14:creationId xmlns:p14="http://schemas.microsoft.com/office/powerpoint/2010/main" val="2964375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3715" y="2351813"/>
            <a:ext cx="6075388"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921972" y="2351813"/>
            <a:ext cx="6075389"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C9E8C0AB-54EE-4724-9681-133F89B641F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7E5919E1-9BA6-4267-B4FB-25B0204CAC1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3415B63B-200B-4064-AF1D-83EDE75F1FE8}"/>
              </a:ext>
            </a:extLst>
          </p:cNvPr>
          <p:cNvSpPr>
            <a:spLocks noGrp="1" noChangeArrowheads="1"/>
          </p:cNvSpPr>
          <p:nvPr>
            <p:ph type="sldNum" sz="quarter" idx="12"/>
          </p:nvPr>
        </p:nvSpPr>
        <p:spPr>
          <a:ln/>
        </p:spPr>
        <p:txBody>
          <a:bodyPr/>
          <a:lstStyle>
            <a:lvl1pPr>
              <a:defRPr/>
            </a:lvl1pPr>
          </a:lstStyle>
          <a:p>
            <a:pPr>
              <a:defRPr/>
            </a:pPr>
            <a:fld id="{246B3491-D68A-4B4C-9151-43362B9D622A}" type="slidenum">
              <a:rPr lang="en-US" altLang="ja-JP"/>
              <a:pPr>
                <a:defRPr/>
              </a:pPr>
              <a:t>‹#›</a:t>
            </a:fld>
            <a:endParaRPr lang="en-US" altLang="ja-JP"/>
          </a:p>
        </p:txBody>
      </p:sp>
    </p:spTree>
    <p:extLst>
      <p:ext uri="{BB962C8B-B14F-4D97-AF65-F5344CB8AC3E}">
        <p14:creationId xmlns:p14="http://schemas.microsoft.com/office/powerpoint/2010/main" val="3043792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83715" y="2256807"/>
            <a:ext cx="6044849"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83715" y="3196865"/>
            <a:ext cx="6044849"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949117" y="2256807"/>
            <a:ext cx="6048244"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949117" y="3196865"/>
            <a:ext cx="6048244"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EA4692F0-C9D7-4AE9-B32B-552FFE326FD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27AB9E1A-0D30-47B3-872F-53F040795B3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C06B58F0-EEF1-4160-9999-9A7CFCEA54B2}"/>
              </a:ext>
            </a:extLst>
          </p:cNvPr>
          <p:cNvSpPr>
            <a:spLocks noGrp="1" noChangeArrowheads="1"/>
          </p:cNvSpPr>
          <p:nvPr>
            <p:ph type="sldNum" sz="quarter" idx="12"/>
          </p:nvPr>
        </p:nvSpPr>
        <p:spPr>
          <a:ln/>
        </p:spPr>
        <p:txBody>
          <a:bodyPr/>
          <a:lstStyle>
            <a:lvl1pPr>
              <a:defRPr/>
            </a:lvl1pPr>
          </a:lstStyle>
          <a:p>
            <a:pPr>
              <a:defRPr/>
            </a:pPr>
            <a:fld id="{E63279F7-A4BA-4262-B30C-9F317010CDF0}" type="slidenum">
              <a:rPr lang="en-US" altLang="ja-JP"/>
              <a:pPr>
                <a:defRPr/>
              </a:pPr>
              <a:t>‹#›</a:t>
            </a:fld>
            <a:endParaRPr lang="en-US" altLang="ja-JP"/>
          </a:p>
        </p:txBody>
      </p:sp>
    </p:spTree>
    <p:extLst>
      <p:ext uri="{BB962C8B-B14F-4D97-AF65-F5344CB8AC3E}">
        <p14:creationId xmlns:p14="http://schemas.microsoft.com/office/powerpoint/2010/main" val="1121752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199445CE-2BF9-4E5C-9A4C-72D77DAB255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33E3E623-E923-4DF6-98B1-09B4B8B4987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C9159190-D3EC-42A4-B40F-FC5BE85F502F}"/>
              </a:ext>
            </a:extLst>
          </p:cNvPr>
          <p:cNvSpPr>
            <a:spLocks noGrp="1" noChangeArrowheads="1"/>
          </p:cNvSpPr>
          <p:nvPr>
            <p:ph type="sldNum" sz="quarter" idx="12"/>
          </p:nvPr>
        </p:nvSpPr>
        <p:spPr>
          <a:ln/>
        </p:spPr>
        <p:txBody>
          <a:bodyPr/>
          <a:lstStyle>
            <a:lvl1pPr>
              <a:defRPr/>
            </a:lvl1pPr>
          </a:lstStyle>
          <a:p>
            <a:pPr>
              <a:defRPr/>
            </a:pPr>
            <a:fld id="{6EC8013C-4322-4578-9D08-A89154E40ADC}" type="slidenum">
              <a:rPr lang="en-US" altLang="ja-JP"/>
              <a:pPr>
                <a:defRPr/>
              </a:pPr>
              <a:t>‹#›</a:t>
            </a:fld>
            <a:endParaRPr lang="en-US" altLang="ja-JP"/>
          </a:p>
        </p:txBody>
      </p:sp>
    </p:spTree>
    <p:extLst>
      <p:ext uri="{BB962C8B-B14F-4D97-AF65-F5344CB8AC3E}">
        <p14:creationId xmlns:p14="http://schemas.microsoft.com/office/powerpoint/2010/main" val="216344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6882BF6-1D3A-4B87-BD21-6E1CD76535C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31F661FF-441D-46C5-BB77-12DA4741969B}"/>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7FB1D466-AF86-4D68-9188-C045F2C61281}"/>
              </a:ext>
            </a:extLst>
          </p:cNvPr>
          <p:cNvSpPr>
            <a:spLocks noGrp="1" noChangeArrowheads="1"/>
          </p:cNvSpPr>
          <p:nvPr>
            <p:ph type="sldNum" sz="quarter" idx="12"/>
          </p:nvPr>
        </p:nvSpPr>
        <p:spPr>
          <a:ln/>
        </p:spPr>
        <p:txBody>
          <a:bodyPr/>
          <a:lstStyle>
            <a:lvl1pPr>
              <a:defRPr/>
            </a:lvl1pPr>
          </a:lstStyle>
          <a:p>
            <a:pPr>
              <a:defRPr/>
            </a:pPr>
            <a:fld id="{9FF82A24-8325-4BD4-88F1-287D44493291}" type="slidenum">
              <a:rPr lang="en-US" altLang="ja-JP"/>
              <a:pPr>
                <a:defRPr/>
              </a:pPr>
              <a:t>‹#›</a:t>
            </a:fld>
            <a:endParaRPr lang="en-US" altLang="ja-JP"/>
          </a:p>
        </p:txBody>
      </p:sp>
    </p:spTree>
    <p:extLst>
      <p:ext uri="{BB962C8B-B14F-4D97-AF65-F5344CB8AC3E}">
        <p14:creationId xmlns:p14="http://schemas.microsoft.com/office/powerpoint/2010/main" val="1596458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3716" y="401692"/>
            <a:ext cx="4500978" cy="1708439"/>
          </a:xfrm>
        </p:spPr>
        <p:txBody>
          <a:bodyPr anchor="b"/>
          <a:lstStyle>
            <a:lvl1pPr algn="l">
              <a:defRPr sz="2100" b="1"/>
            </a:lvl1pPr>
          </a:lstStyle>
          <a:p>
            <a:r>
              <a:rPr lang="ja-JP" altLang="en-US"/>
              <a:t>マスタ タイトルの書式設定</a:t>
            </a:r>
          </a:p>
        </p:txBody>
      </p:sp>
      <p:sp>
        <p:nvSpPr>
          <p:cNvPr id="3" name="コンテンツ プレースホルダ 2"/>
          <p:cNvSpPr>
            <a:spLocks noGrp="1"/>
          </p:cNvSpPr>
          <p:nvPr>
            <p:ph idx="1"/>
          </p:nvPr>
        </p:nvSpPr>
        <p:spPr>
          <a:xfrm>
            <a:off x="5349260" y="401693"/>
            <a:ext cx="7648101" cy="8603867"/>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83716" y="2110131"/>
            <a:ext cx="4500978" cy="6895428"/>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837DAB09-FD81-49C5-9587-CF3D1FC9317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77B6BA57-5348-4ADF-9414-4F366E62CAD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BB5705B4-B83A-412B-9B71-763F35EC6E5D}"/>
              </a:ext>
            </a:extLst>
          </p:cNvPr>
          <p:cNvSpPr>
            <a:spLocks noGrp="1" noChangeArrowheads="1"/>
          </p:cNvSpPr>
          <p:nvPr>
            <p:ph type="sldNum" sz="quarter" idx="12"/>
          </p:nvPr>
        </p:nvSpPr>
        <p:spPr>
          <a:ln/>
        </p:spPr>
        <p:txBody>
          <a:bodyPr/>
          <a:lstStyle>
            <a:lvl1pPr>
              <a:defRPr/>
            </a:lvl1pPr>
          </a:lstStyle>
          <a:p>
            <a:pPr>
              <a:defRPr/>
            </a:pPr>
            <a:fld id="{4BA1AEC5-5638-46AE-B59B-A58CE6FBA9C3}" type="slidenum">
              <a:rPr lang="en-US" altLang="ja-JP"/>
              <a:pPr>
                <a:defRPr/>
              </a:pPr>
              <a:t>‹#›</a:t>
            </a:fld>
            <a:endParaRPr lang="en-US" altLang="ja-JP"/>
          </a:p>
        </p:txBody>
      </p:sp>
    </p:spTree>
    <p:extLst>
      <p:ext uri="{BB962C8B-B14F-4D97-AF65-F5344CB8AC3E}">
        <p14:creationId xmlns:p14="http://schemas.microsoft.com/office/powerpoint/2010/main" val="3097873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682266" y="7057105"/>
            <a:ext cx="8207966" cy="831719"/>
          </a:xfrm>
        </p:spPr>
        <p:txBody>
          <a:bodyPr anchor="b"/>
          <a:lstStyle>
            <a:lvl1pPr algn="l">
              <a:defRPr sz="2100" b="1"/>
            </a:lvl1pPr>
          </a:lstStyle>
          <a:p>
            <a:r>
              <a:rPr lang="ja-JP" altLang="en-US"/>
              <a:t>マスタ タイトルの書式設定</a:t>
            </a:r>
          </a:p>
        </p:txBody>
      </p:sp>
      <p:sp>
        <p:nvSpPr>
          <p:cNvPr id="3" name="図プレースホルダ 2"/>
          <p:cNvSpPr>
            <a:spLocks noGrp="1"/>
          </p:cNvSpPr>
          <p:nvPr>
            <p:ph type="pic" idx="1"/>
          </p:nvPr>
        </p:nvSpPr>
        <p:spPr>
          <a:xfrm>
            <a:off x="2682266" y="900056"/>
            <a:ext cx="8207966" cy="6048709"/>
          </a:xfrm>
        </p:spPr>
        <p:txBody>
          <a:bodyPr/>
          <a:lstStyle>
            <a:lvl1pPr marL="0" indent="0">
              <a:buNone/>
              <a:defRPr sz="3400"/>
            </a:lvl1pPr>
            <a:lvl2pPr marL="484906" indent="0">
              <a:buNone/>
              <a:defRPr sz="3000"/>
            </a:lvl2pPr>
            <a:lvl3pPr marL="969813" indent="0">
              <a:buNone/>
              <a:defRPr sz="2500"/>
            </a:lvl3pPr>
            <a:lvl4pPr marL="1454719" indent="0">
              <a:buNone/>
              <a:defRPr sz="2100"/>
            </a:lvl4pPr>
            <a:lvl5pPr marL="1939625" indent="0">
              <a:buNone/>
              <a:defRPr sz="2100"/>
            </a:lvl5pPr>
            <a:lvl6pPr marL="2424532" indent="0">
              <a:buNone/>
              <a:defRPr sz="2100"/>
            </a:lvl6pPr>
            <a:lvl7pPr marL="2909438" indent="0">
              <a:buNone/>
              <a:defRPr sz="2100"/>
            </a:lvl7pPr>
            <a:lvl8pPr marL="3394344" indent="0">
              <a:buNone/>
              <a:defRPr sz="2100"/>
            </a:lvl8pPr>
            <a:lvl9pPr marL="3879251" indent="0">
              <a:buNone/>
              <a:defRPr sz="2100"/>
            </a:lvl9pPr>
          </a:lstStyle>
          <a:p>
            <a:pPr lvl="0"/>
            <a:endParaRPr lang="ja-JP" altLang="en-US" noProof="0"/>
          </a:p>
        </p:txBody>
      </p:sp>
      <p:sp>
        <p:nvSpPr>
          <p:cNvPr id="4" name="テキスト プレースホルダ 3"/>
          <p:cNvSpPr>
            <a:spLocks noGrp="1"/>
          </p:cNvSpPr>
          <p:nvPr>
            <p:ph type="body" sz="half" idx="2"/>
          </p:nvPr>
        </p:nvSpPr>
        <p:spPr>
          <a:xfrm>
            <a:off x="2682266" y="7888823"/>
            <a:ext cx="8207966" cy="1183407"/>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6E76186A-EE65-49EC-B398-633C31E9413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686FC0EA-F3E8-4A2B-8BC5-87020EB0D57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86EBD926-E2DC-4587-86F1-84DADE65ECB1}"/>
              </a:ext>
            </a:extLst>
          </p:cNvPr>
          <p:cNvSpPr>
            <a:spLocks noGrp="1" noChangeArrowheads="1"/>
          </p:cNvSpPr>
          <p:nvPr>
            <p:ph type="sldNum" sz="quarter" idx="12"/>
          </p:nvPr>
        </p:nvSpPr>
        <p:spPr>
          <a:ln/>
        </p:spPr>
        <p:txBody>
          <a:bodyPr/>
          <a:lstStyle>
            <a:lvl1pPr>
              <a:defRPr/>
            </a:lvl1pPr>
          </a:lstStyle>
          <a:p>
            <a:pPr>
              <a:defRPr/>
            </a:pPr>
            <a:fld id="{39F13131-692C-479B-BC7C-32C37FB35CF8}" type="slidenum">
              <a:rPr lang="en-US" altLang="ja-JP"/>
              <a:pPr>
                <a:defRPr/>
              </a:pPr>
              <a:t>‹#›</a:t>
            </a:fld>
            <a:endParaRPr lang="en-US" altLang="ja-JP"/>
          </a:p>
        </p:txBody>
      </p:sp>
    </p:spTree>
    <p:extLst>
      <p:ext uri="{BB962C8B-B14F-4D97-AF65-F5344CB8AC3E}">
        <p14:creationId xmlns:p14="http://schemas.microsoft.com/office/powerpoint/2010/main" val="2746372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2F39149-95D1-41B4-B341-3EC4BD7D97F8}"/>
              </a:ext>
            </a:extLst>
          </p:cNvPr>
          <p:cNvSpPr>
            <a:spLocks noGrp="1" noChangeArrowheads="1"/>
          </p:cNvSpPr>
          <p:nvPr>
            <p:ph type="title"/>
          </p:nvPr>
        </p:nvSpPr>
        <p:spPr bwMode="auto">
          <a:xfrm>
            <a:off x="684213" y="403225"/>
            <a:ext cx="12312650"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31D123F2-B584-475F-AA7E-3F43AA82F648}"/>
              </a:ext>
            </a:extLst>
          </p:cNvPr>
          <p:cNvSpPr>
            <a:spLocks noGrp="1" noChangeArrowheads="1"/>
          </p:cNvSpPr>
          <p:nvPr>
            <p:ph type="body" idx="1"/>
          </p:nvPr>
        </p:nvSpPr>
        <p:spPr bwMode="auto">
          <a:xfrm>
            <a:off x="684213" y="2351088"/>
            <a:ext cx="12312650" cy="665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C6941097-624F-416B-9862-FD1AC113A0D8}"/>
              </a:ext>
            </a:extLst>
          </p:cNvPr>
          <p:cNvSpPr>
            <a:spLocks noGrp="1" noChangeArrowheads="1"/>
          </p:cNvSpPr>
          <p:nvPr>
            <p:ph type="dt" sz="half" idx="2"/>
          </p:nvPr>
        </p:nvSpPr>
        <p:spPr bwMode="auto">
          <a:xfrm>
            <a:off x="684213" y="9180513"/>
            <a:ext cx="3192462"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eaLnBrk="1" hangingPunct="1">
              <a:defRPr sz="2100">
                <a:latin typeface="Arial" charset="0"/>
                <a:ea typeface="ＭＳ Ｐゴシック" pitchFamily="50" charset="-128"/>
              </a:defRPr>
            </a:lvl1pPr>
          </a:lstStyle>
          <a:p>
            <a:pPr>
              <a:defRPr/>
            </a:pPr>
            <a:endParaRPr lang="en-US" altLang="ja-JP"/>
          </a:p>
        </p:txBody>
      </p:sp>
      <p:sp>
        <p:nvSpPr>
          <p:cNvPr id="1029" name="Rectangle 5">
            <a:extLst>
              <a:ext uri="{FF2B5EF4-FFF2-40B4-BE49-F238E27FC236}">
                <a16:creationId xmlns:a16="http://schemas.microsoft.com/office/drawing/2014/main" id="{EF86B7F6-948D-4B98-A1B5-2EC902136AE6}"/>
              </a:ext>
            </a:extLst>
          </p:cNvPr>
          <p:cNvSpPr>
            <a:spLocks noGrp="1" noChangeArrowheads="1"/>
          </p:cNvSpPr>
          <p:nvPr>
            <p:ph type="ftr" sz="quarter" idx="3"/>
          </p:nvPr>
        </p:nvSpPr>
        <p:spPr bwMode="auto">
          <a:xfrm>
            <a:off x="4673600" y="9180513"/>
            <a:ext cx="4333875"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ctr" eaLnBrk="1" hangingPunct="1">
              <a:defRPr sz="2100">
                <a:latin typeface="Arial" charset="0"/>
                <a:ea typeface="ＭＳ Ｐゴシック" pitchFamily="50" charset="-128"/>
              </a:defRPr>
            </a:lvl1pPr>
          </a:lstStyle>
          <a:p>
            <a:pPr>
              <a:defRPr/>
            </a:pPr>
            <a:endParaRPr lang="en-US" altLang="ja-JP"/>
          </a:p>
        </p:txBody>
      </p:sp>
      <p:sp>
        <p:nvSpPr>
          <p:cNvPr id="1030" name="Rectangle 6">
            <a:extLst>
              <a:ext uri="{FF2B5EF4-FFF2-40B4-BE49-F238E27FC236}">
                <a16:creationId xmlns:a16="http://schemas.microsoft.com/office/drawing/2014/main" id="{799F0070-8430-4603-A994-BEE8330CD9B5}"/>
              </a:ext>
            </a:extLst>
          </p:cNvPr>
          <p:cNvSpPr>
            <a:spLocks noGrp="1" noChangeArrowheads="1"/>
          </p:cNvSpPr>
          <p:nvPr>
            <p:ph type="sldNum" sz="quarter" idx="4"/>
          </p:nvPr>
        </p:nvSpPr>
        <p:spPr bwMode="auto">
          <a:xfrm>
            <a:off x="9804400" y="9180513"/>
            <a:ext cx="3192463"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r" eaLnBrk="1" hangingPunct="1">
              <a:defRPr sz="2100"/>
            </a:lvl1pPr>
          </a:lstStyle>
          <a:p>
            <a:pPr>
              <a:defRPr/>
            </a:pPr>
            <a:fld id="{55A68881-8CDD-494D-BFE4-0908C057B12A}"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1355725" rtl="0" eaLnBrk="0" fontAlgn="base" hangingPunct="0">
        <a:spcBef>
          <a:spcPct val="0"/>
        </a:spcBef>
        <a:spcAft>
          <a:spcPct val="0"/>
        </a:spcAft>
        <a:defRPr kumimoji="1" sz="6600">
          <a:solidFill>
            <a:schemeClr val="tx2"/>
          </a:solidFill>
          <a:latin typeface="+mj-lt"/>
          <a:ea typeface="+mj-ea"/>
          <a:cs typeface="+mj-cs"/>
        </a:defRPr>
      </a:lvl1pPr>
      <a:lvl2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2pPr>
      <a:lvl3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3pPr>
      <a:lvl4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4pPr>
      <a:lvl5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5pPr>
      <a:lvl6pPr marL="484906" algn="ctr" defTabSz="1357064" rtl="0" fontAlgn="base">
        <a:spcBef>
          <a:spcPct val="0"/>
        </a:spcBef>
        <a:spcAft>
          <a:spcPct val="0"/>
        </a:spcAft>
        <a:defRPr kumimoji="1" sz="6600">
          <a:solidFill>
            <a:schemeClr val="tx2"/>
          </a:solidFill>
          <a:latin typeface="Arial" charset="0"/>
          <a:ea typeface="ＭＳ Ｐゴシック" pitchFamily="50" charset="-128"/>
        </a:defRPr>
      </a:lvl6pPr>
      <a:lvl7pPr marL="969813" algn="ctr" defTabSz="1357064" rtl="0" fontAlgn="base">
        <a:spcBef>
          <a:spcPct val="0"/>
        </a:spcBef>
        <a:spcAft>
          <a:spcPct val="0"/>
        </a:spcAft>
        <a:defRPr kumimoji="1" sz="6600">
          <a:solidFill>
            <a:schemeClr val="tx2"/>
          </a:solidFill>
          <a:latin typeface="Arial" charset="0"/>
          <a:ea typeface="ＭＳ Ｐゴシック" pitchFamily="50" charset="-128"/>
        </a:defRPr>
      </a:lvl7pPr>
      <a:lvl8pPr marL="1454719" algn="ctr" defTabSz="1357064" rtl="0" fontAlgn="base">
        <a:spcBef>
          <a:spcPct val="0"/>
        </a:spcBef>
        <a:spcAft>
          <a:spcPct val="0"/>
        </a:spcAft>
        <a:defRPr kumimoji="1" sz="6600">
          <a:solidFill>
            <a:schemeClr val="tx2"/>
          </a:solidFill>
          <a:latin typeface="Arial" charset="0"/>
          <a:ea typeface="ＭＳ Ｐゴシック" pitchFamily="50" charset="-128"/>
        </a:defRPr>
      </a:lvl8pPr>
      <a:lvl9pPr marL="1939625" algn="ctr" defTabSz="1357064" rtl="0" fontAlgn="base">
        <a:spcBef>
          <a:spcPct val="0"/>
        </a:spcBef>
        <a:spcAft>
          <a:spcPct val="0"/>
        </a:spcAft>
        <a:defRPr kumimoji="1" sz="6600">
          <a:solidFill>
            <a:schemeClr val="tx2"/>
          </a:solidFill>
          <a:latin typeface="Arial" charset="0"/>
          <a:ea typeface="ＭＳ Ｐゴシック" pitchFamily="50" charset="-128"/>
        </a:defRPr>
      </a:lvl9pPr>
    </p:titleStyle>
    <p:bodyStyle>
      <a:lvl1pPr marL="508000" indent="-508000" algn="l" defTabSz="1355725" rtl="0" eaLnBrk="0" fontAlgn="base" hangingPunct="0">
        <a:spcBef>
          <a:spcPct val="20000"/>
        </a:spcBef>
        <a:spcAft>
          <a:spcPct val="0"/>
        </a:spcAft>
        <a:buChar char="•"/>
        <a:defRPr kumimoji="1" sz="4800">
          <a:solidFill>
            <a:schemeClr val="tx1"/>
          </a:solidFill>
          <a:latin typeface="+mn-lt"/>
          <a:ea typeface="+mn-ea"/>
          <a:cs typeface="+mn-cs"/>
        </a:defRPr>
      </a:lvl1pPr>
      <a:lvl2pPr marL="1101725" indent="-423863" algn="l" defTabSz="1355725" rtl="0" eaLnBrk="0" fontAlgn="base" hangingPunct="0">
        <a:spcBef>
          <a:spcPct val="20000"/>
        </a:spcBef>
        <a:spcAft>
          <a:spcPct val="0"/>
        </a:spcAft>
        <a:buChar char="–"/>
        <a:defRPr kumimoji="1" sz="4100">
          <a:solidFill>
            <a:schemeClr val="tx1"/>
          </a:solidFill>
          <a:latin typeface="+mn-lt"/>
          <a:ea typeface="+mn-ea"/>
        </a:defRPr>
      </a:lvl2pPr>
      <a:lvl3pPr marL="1697038" indent="-339725" algn="l" defTabSz="1355725" rtl="0" eaLnBrk="0" fontAlgn="base" hangingPunct="0">
        <a:spcBef>
          <a:spcPct val="20000"/>
        </a:spcBef>
        <a:spcAft>
          <a:spcPct val="0"/>
        </a:spcAft>
        <a:buChar char="•"/>
        <a:defRPr kumimoji="1" sz="3600">
          <a:solidFill>
            <a:schemeClr val="tx1"/>
          </a:solidFill>
          <a:latin typeface="+mn-lt"/>
          <a:ea typeface="+mn-ea"/>
        </a:defRPr>
      </a:lvl3pPr>
      <a:lvl4pPr marL="2374900" indent="-338138" algn="l" defTabSz="1355725" rtl="0" eaLnBrk="0" fontAlgn="base" hangingPunct="0">
        <a:spcBef>
          <a:spcPct val="20000"/>
        </a:spcBef>
        <a:spcAft>
          <a:spcPct val="0"/>
        </a:spcAft>
        <a:buChar char="–"/>
        <a:defRPr kumimoji="1" sz="3000">
          <a:solidFill>
            <a:schemeClr val="tx1"/>
          </a:solidFill>
          <a:latin typeface="+mn-lt"/>
          <a:ea typeface="+mn-ea"/>
        </a:defRPr>
      </a:lvl4pPr>
      <a:lvl5pPr marL="3052763" indent="-338138" algn="l" defTabSz="1355725" rtl="0" eaLnBrk="0" fontAlgn="base" hangingPunct="0">
        <a:spcBef>
          <a:spcPct val="20000"/>
        </a:spcBef>
        <a:spcAft>
          <a:spcPct val="0"/>
        </a:spcAft>
        <a:buChar char="»"/>
        <a:defRPr kumimoji="1" sz="3000">
          <a:solidFill>
            <a:schemeClr val="tx1"/>
          </a:solidFill>
          <a:latin typeface="+mn-lt"/>
          <a:ea typeface="+mn-ea"/>
        </a:defRPr>
      </a:lvl5pPr>
      <a:lvl6pPr marL="3539143" indent="-338425" algn="l" defTabSz="1357064" rtl="0" fontAlgn="base">
        <a:spcBef>
          <a:spcPct val="20000"/>
        </a:spcBef>
        <a:spcAft>
          <a:spcPct val="0"/>
        </a:spcAft>
        <a:buChar char="»"/>
        <a:defRPr kumimoji="1" sz="3000">
          <a:solidFill>
            <a:schemeClr val="tx1"/>
          </a:solidFill>
          <a:latin typeface="+mn-lt"/>
          <a:ea typeface="+mn-ea"/>
        </a:defRPr>
      </a:lvl6pPr>
      <a:lvl7pPr marL="4024049" indent="-338425" algn="l" defTabSz="1357064" rtl="0" fontAlgn="base">
        <a:spcBef>
          <a:spcPct val="20000"/>
        </a:spcBef>
        <a:spcAft>
          <a:spcPct val="0"/>
        </a:spcAft>
        <a:buChar char="»"/>
        <a:defRPr kumimoji="1" sz="3000">
          <a:solidFill>
            <a:schemeClr val="tx1"/>
          </a:solidFill>
          <a:latin typeface="+mn-lt"/>
          <a:ea typeface="+mn-ea"/>
        </a:defRPr>
      </a:lvl7pPr>
      <a:lvl8pPr marL="4508955" indent="-338425" algn="l" defTabSz="1357064" rtl="0" fontAlgn="base">
        <a:spcBef>
          <a:spcPct val="20000"/>
        </a:spcBef>
        <a:spcAft>
          <a:spcPct val="0"/>
        </a:spcAft>
        <a:buChar char="»"/>
        <a:defRPr kumimoji="1" sz="3000">
          <a:solidFill>
            <a:schemeClr val="tx1"/>
          </a:solidFill>
          <a:latin typeface="+mn-lt"/>
          <a:ea typeface="+mn-ea"/>
        </a:defRPr>
      </a:lvl8pPr>
      <a:lvl9pPr marL="4993862" indent="-338425" algn="l" defTabSz="1357064" rtl="0" fontAlgn="base">
        <a:spcBef>
          <a:spcPct val="20000"/>
        </a:spcBef>
        <a:spcAft>
          <a:spcPct val="0"/>
        </a:spcAft>
        <a:buChar char="»"/>
        <a:defRPr kumimoji="1" sz="3000">
          <a:solidFill>
            <a:schemeClr val="tx1"/>
          </a:solidFill>
          <a:latin typeface="+mn-lt"/>
          <a:ea typeface="+mn-ea"/>
        </a:defRPr>
      </a:lvl9pPr>
    </p:bodyStyle>
    <p:otherStyle>
      <a:defPPr>
        <a:defRPr lang="ja-JP"/>
      </a:defPPr>
      <a:lvl1pPr marL="0" algn="l" defTabSz="969813" rtl="0" eaLnBrk="1" latinLnBrk="0" hangingPunct="1">
        <a:defRPr kumimoji="1" sz="1900" kern="1200">
          <a:solidFill>
            <a:schemeClr val="tx1"/>
          </a:solidFill>
          <a:latin typeface="+mn-lt"/>
          <a:ea typeface="+mn-ea"/>
          <a:cs typeface="+mn-cs"/>
        </a:defRPr>
      </a:lvl1pPr>
      <a:lvl2pPr marL="484906" algn="l" defTabSz="969813" rtl="0" eaLnBrk="1" latinLnBrk="0" hangingPunct="1">
        <a:defRPr kumimoji="1" sz="1900" kern="1200">
          <a:solidFill>
            <a:schemeClr val="tx1"/>
          </a:solidFill>
          <a:latin typeface="+mn-lt"/>
          <a:ea typeface="+mn-ea"/>
          <a:cs typeface="+mn-cs"/>
        </a:defRPr>
      </a:lvl2pPr>
      <a:lvl3pPr marL="969813" algn="l" defTabSz="969813" rtl="0" eaLnBrk="1" latinLnBrk="0" hangingPunct="1">
        <a:defRPr kumimoji="1" sz="1900" kern="1200">
          <a:solidFill>
            <a:schemeClr val="tx1"/>
          </a:solidFill>
          <a:latin typeface="+mn-lt"/>
          <a:ea typeface="+mn-ea"/>
          <a:cs typeface="+mn-cs"/>
        </a:defRPr>
      </a:lvl3pPr>
      <a:lvl4pPr marL="1454719" algn="l" defTabSz="969813" rtl="0" eaLnBrk="1" latinLnBrk="0" hangingPunct="1">
        <a:defRPr kumimoji="1" sz="1900" kern="1200">
          <a:solidFill>
            <a:schemeClr val="tx1"/>
          </a:solidFill>
          <a:latin typeface="+mn-lt"/>
          <a:ea typeface="+mn-ea"/>
          <a:cs typeface="+mn-cs"/>
        </a:defRPr>
      </a:lvl4pPr>
      <a:lvl5pPr marL="1939625" algn="l" defTabSz="969813" rtl="0" eaLnBrk="1" latinLnBrk="0" hangingPunct="1">
        <a:defRPr kumimoji="1" sz="1900" kern="1200">
          <a:solidFill>
            <a:schemeClr val="tx1"/>
          </a:solidFill>
          <a:latin typeface="+mn-lt"/>
          <a:ea typeface="+mn-ea"/>
          <a:cs typeface="+mn-cs"/>
        </a:defRPr>
      </a:lvl5pPr>
      <a:lvl6pPr marL="2424532" algn="l" defTabSz="969813" rtl="0" eaLnBrk="1" latinLnBrk="0" hangingPunct="1">
        <a:defRPr kumimoji="1" sz="1900" kern="1200">
          <a:solidFill>
            <a:schemeClr val="tx1"/>
          </a:solidFill>
          <a:latin typeface="+mn-lt"/>
          <a:ea typeface="+mn-ea"/>
          <a:cs typeface="+mn-cs"/>
        </a:defRPr>
      </a:lvl6pPr>
      <a:lvl7pPr marL="2909438" algn="l" defTabSz="969813" rtl="0" eaLnBrk="1" latinLnBrk="0" hangingPunct="1">
        <a:defRPr kumimoji="1" sz="1900" kern="1200">
          <a:solidFill>
            <a:schemeClr val="tx1"/>
          </a:solidFill>
          <a:latin typeface="+mn-lt"/>
          <a:ea typeface="+mn-ea"/>
          <a:cs typeface="+mn-cs"/>
        </a:defRPr>
      </a:lvl7pPr>
      <a:lvl8pPr marL="3394344" algn="l" defTabSz="969813" rtl="0" eaLnBrk="1" latinLnBrk="0" hangingPunct="1">
        <a:defRPr kumimoji="1" sz="1900" kern="1200">
          <a:solidFill>
            <a:schemeClr val="tx1"/>
          </a:solidFill>
          <a:latin typeface="+mn-lt"/>
          <a:ea typeface="+mn-ea"/>
          <a:cs typeface="+mn-cs"/>
        </a:defRPr>
      </a:lvl8pPr>
      <a:lvl9pPr marL="3879251" algn="l" defTabSz="969813"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3">
            <a:extLst>
              <a:ext uri="{FF2B5EF4-FFF2-40B4-BE49-F238E27FC236}">
                <a16:creationId xmlns:a16="http://schemas.microsoft.com/office/drawing/2014/main" id="{D25CB17E-36C6-4F60-A4B0-6FE54084BD74}"/>
              </a:ext>
            </a:extLst>
          </p:cNvPr>
          <p:cNvSpPr txBox="1">
            <a:spLocks noChangeArrowheads="1"/>
          </p:cNvSpPr>
          <p:nvPr/>
        </p:nvSpPr>
        <p:spPr bwMode="auto">
          <a:xfrm>
            <a:off x="1223963" y="217488"/>
            <a:ext cx="11449050" cy="809625"/>
          </a:xfrm>
          <a:prstGeom prst="rect">
            <a:avLst/>
          </a:prstGeom>
          <a:solidFill>
            <a:schemeClr val="bg1"/>
          </a:solidFill>
          <a:ln w="57150" cmpd="thickThin">
            <a:solidFill>
              <a:srgbClr val="002A13"/>
            </a:solidFill>
            <a:miter lim="800000"/>
            <a:headEnd/>
            <a:tailEnd/>
          </a:ln>
          <a:effectLst>
            <a:outerShdw dist="71842" dir="2700000" algn="ctr" rotWithShape="0">
              <a:srgbClr val="B2B2B2"/>
            </a:outerShdw>
          </a:effectLst>
        </p:spPr>
        <p:txBody>
          <a:bodyPr lIns="152458" tIns="18294" rIns="152458" bIns="18294" anchor="ctr"/>
          <a:lstStyle/>
          <a:p>
            <a:pPr algn="ctr" defTabSz="1548795" eaLnBrk="1" hangingPunct="1">
              <a:lnSpc>
                <a:spcPts val="1400"/>
              </a:lnSpc>
              <a:spcBef>
                <a:spcPts val="1800"/>
              </a:spcBef>
              <a:defRPr/>
            </a:pPr>
            <a:r>
              <a:rPr lang="ja-JP" altLang="en-US" sz="24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令和５年度金ケ崎高等学校教職員 働き方改革アクションプラン</a:t>
            </a:r>
            <a:endParaRPr lang="en-US" altLang="ja-JP" sz="24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algn="ctr" defTabSz="1548795" eaLnBrk="1" hangingPunct="1">
              <a:lnSpc>
                <a:spcPts val="1400"/>
              </a:lnSpc>
              <a:spcBef>
                <a:spcPts val="1800"/>
              </a:spcBef>
              <a:defRPr/>
            </a:pPr>
            <a:r>
              <a:rPr lang="ja-JP" altLang="en-US" sz="1800" dirty="0">
                <a:solidFill>
                  <a:schemeClr val="accent4">
                    <a:lumMod val="50000"/>
                    <a:lumOff val="50000"/>
                  </a:schemeClr>
                </a:solidFill>
                <a:latin typeface="HGS創英角ｺﾞｼｯｸUB" pitchFamily="50" charset="-128"/>
                <a:ea typeface="HGS創英角ｺﾞｼｯｸUB" pitchFamily="50" charset="-128"/>
              </a:rPr>
              <a:t>「チーム金高」実現のための協働体制の確立を目指して</a:t>
            </a:r>
            <a:r>
              <a:rPr lang="ja-JP" altLang="en-US" sz="1800">
                <a:solidFill>
                  <a:schemeClr val="accent4">
                    <a:lumMod val="50000"/>
                    <a:lumOff val="50000"/>
                  </a:schemeClr>
                </a:solidFill>
                <a:latin typeface="HGS創英角ｺﾞｼｯｸUB" pitchFamily="50" charset="-128"/>
                <a:ea typeface="HGS創英角ｺﾞｼｯｸUB" pitchFamily="50" charset="-128"/>
              </a:rPr>
              <a:t>　～本当に必要な業務に力を～</a:t>
            </a:r>
            <a:endParaRPr lang="ja-JP" altLang="en-US" sz="1800" dirty="0">
              <a:solidFill>
                <a:schemeClr val="accent4">
                  <a:lumMod val="50000"/>
                  <a:lumOff val="50000"/>
                </a:schemeClr>
              </a:solidFill>
              <a:latin typeface="+mn-ea"/>
              <a:ea typeface="+mn-ea"/>
            </a:endParaRPr>
          </a:p>
        </p:txBody>
      </p:sp>
      <p:sp>
        <p:nvSpPr>
          <p:cNvPr id="3075" name="Rectangle 32">
            <a:extLst>
              <a:ext uri="{FF2B5EF4-FFF2-40B4-BE49-F238E27FC236}">
                <a16:creationId xmlns:a16="http://schemas.microsoft.com/office/drawing/2014/main" id="{0D8A7001-23DE-40F6-AA82-073E3962932C}"/>
              </a:ext>
            </a:extLst>
          </p:cNvPr>
          <p:cNvSpPr>
            <a:spLocks noChangeArrowheads="1"/>
          </p:cNvSpPr>
          <p:nvPr/>
        </p:nvSpPr>
        <p:spPr bwMode="auto">
          <a:xfrm>
            <a:off x="573088" y="6232525"/>
            <a:ext cx="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50" charset="-128"/>
              </a:defRPr>
            </a:lvl1pPr>
            <a:lvl2pPr marL="742950" indent="-285750" defTabSz="1279525">
              <a:spcBef>
                <a:spcPct val="20000"/>
              </a:spcBef>
              <a:buChar char="–"/>
              <a:defRPr kumimoji="1" sz="4100">
                <a:solidFill>
                  <a:schemeClr val="tx1"/>
                </a:solidFill>
                <a:latin typeface="Arial" panose="020B0604020202020204" pitchFamily="34" charset="0"/>
                <a:ea typeface="ＭＳ Ｐゴシック" panose="020B0600070205080204" pitchFamily="50" charset="-128"/>
              </a:defRPr>
            </a:lvl2pPr>
            <a:lvl3pPr marL="1143000" indent="-228600" defTabSz="1279525">
              <a:spcBef>
                <a:spcPct val="20000"/>
              </a:spcBef>
              <a:buChar char="•"/>
              <a:defRPr kumimoji="1" sz="3600">
                <a:solidFill>
                  <a:schemeClr val="tx1"/>
                </a:solidFill>
                <a:latin typeface="Arial" panose="020B0604020202020204" pitchFamily="34" charset="0"/>
                <a:ea typeface="ＭＳ Ｐゴシック" panose="020B0600070205080204" pitchFamily="50" charset="-128"/>
              </a:defRPr>
            </a:lvl3pPr>
            <a:lvl4pPr marL="16002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4pPr>
            <a:lvl5pPr marL="20574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700"/>
          </a:p>
        </p:txBody>
      </p:sp>
      <p:sp>
        <p:nvSpPr>
          <p:cNvPr id="81" name="Rectangle 70">
            <a:extLst>
              <a:ext uri="{FF2B5EF4-FFF2-40B4-BE49-F238E27FC236}">
                <a16:creationId xmlns:a16="http://schemas.microsoft.com/office/drawing/2014/main" id="{A32B11E9-98E6-4802-93BE-5F18D43BAFB5}"/>
              </a:ext>
            </a:extLst>
          </p:cNvPr>
          <p:cNvSpPr>
            <a:spLocks noChangeArrowheads="1"/>
          </p:cNvSpPr>
          <p:nvPr/>
        </p:nvSpPr>
        <p:spPr bwMode="auto">
          <a:xfrm>
            <a:off x="1017280" y="1449982"/>
            <a:ext cx="5535225" cy="338138"/>
          </a:xfrm>
          <a:prstGeom prst="rect">
            <a:avLst/>
          </a:prstGeom>
          <a:solidFill>
            <a:schemeClr val="accent1"/>
          </a:solidFill>
          <a:ln w="9525">
            <a:solidFill>
              <a:schemeClr val="accent1"/>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１　現　状</a:t>
            </a:r>
            <a:endParaRPr lang="en-US" altLang="ja-JP"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88" name="Rectangle 70">
            <a:extLst>
              <a:ext uri="{FF2B5EF4-FFF2-40B4-BE49-F238E27FC236}">
                <a16:creationId xmlns:a16="http://schemas.microsoft.com/office/drawing/2014/main" id="{1FC777F1-38E3-427C-9FCB-378D83BDF98C}"/>
              </a:ext>
            </a:extLst>
          </p:cNvPr>
          <p:cNvSpPr>
            <a:spLocks noChangeArrowheads="1"/>
          </p:cNvSpPr>
          <p:nvPr/>
        </p:nvSpPr>
        <p:spPr bwMode="auto">
          <a:xfrm>
            <a:off x="1046163" y="4529138"/>
            <a:ext cx="11728450" cy="379412"/>
          </a:xfrm>
          <a:prstGeom prst="rect">
            <a:avLst/>
          </a:prstGeom>
          <a:solidFill>
            <a:srgbClr val="00B0F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３　</a:t>
            </a:r>
            <a:r>
              <a:rPr lang="ja-JP" altLang="en-US" sz="1800" dirty="0">
                <a:solidFill>
                  <a:schemeClr val="bg1"/>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（２を達成していくための）具体的</a:t>
            </a: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取組内容</a:t>
            </a:r>
          </a:p>
        </p:txBody>
      </p:sp>
      <p:sp>
        <p:nvSpPr>
          <p:cNvPr id="3078" name="テキスト ボックス 2">
            <a:extLst>
              <a:ext uri="{FF2B5EF4-FFF2-40B4-BE49-F238E27FC236}">
                <a16:creationId xmlns:a16="http://schemas.microsoft.com/office/drawing/2014/main" id="{5E4DD0F8-D35B-4BC1-8A9E-7B9C4ECB784F}"/>
              </a:ext>
            </a:extLst>
          </p:cNvPr>
          <p:cNvSpPr txBox="1">
            <a:spLocks noChangeArrowheads="1"/>
          </p:cNvSpPr>
          <p:nvPr/>
        </p:nvSpPr>
        <p:spPr bwMode="auto">
          <a:xfrm>
            <a:off x="1209495" y="1077912"/>
            <a:ext cx="110316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eaLnBrk="1" hangingPunct="1"/>
            <a:r>
              <a:rPr lang="ja-JP" altLang="en-US" sz="1400" dirty="0"/>
              <a:t>金ケ崎高等学校では、「岩手県教職員働き方改革プラン（</a:t>
            </a:r>
            <a:r>
              <a:rPr lang="en-US" altLang="ja-JP" sz="1400" dirty="0"/>
              <a:t>2021</a:t>
            </a:r>
            <a:r>
              <a:rPr lang="ja-JP" altLang="en-US" sz="1400" dirty="0"/>
              <a:t>～</a:t>
            </a:r>
            <a:r>
              <a:rPr lang="en-US" altLang="ja-JP" sz="1400" dirty="0"/>
              <a:t>2023</a:t>
            </a:r>
            <a:r>
              <a:rPr lang="ja-JP" altLang="en-US" sz="1400" dirty="0"/>
              <a:t>）」に基づき、以下の取組により、「学校における働き方改革」を推進します。</a:t>
            </a:r>
          </a:p>
        </p:txBody>
      </p:sp>
      <p:sp>
        <p:nvSpPr>
          <p:cNvPr id="90" name="Rectangle 70">
            <a:extLst>
              <a:ext uri="{FF2B5EF4-FFF2-40B4-BE49-F238E27FC236}">
                <a16:creationId xmlns:a16="http://schemas.microsoft.com/office/drawing/2014/main" id="{08D49B95-EB57-4205-BBB0-67E4FEF1A15B}"/>
              </a:ext>
            </a:extLst>
          </p:cNvPr>
          <p:cNvSpPr>
            <a:spLocks noChangeArrowheads="1"/>
          </p:cNvSpPr>
          <p:nvPr/>
        </p:nvSpPr>
        <p:spPr bwMode="auto">
          <a:xfrm>
            <a:off x="1079500" y="1806575"/>
            <a:ext cx="5473005" cy="2617788"/>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［定量的現状</a:t>
            </a:r>
            <a:r>
              <a:rPr lang="en-US" altLang="ja-JP" sz="1200" dirty="0">
                <a:latin typeface="Arial" charset="0"/>
              </a:rPr>
              <a:t>】</a:t>
            </a:r>
          </a:p>
          <a:p>
            <a:pPr eaLnBrk="1" hangingPunct="1">
              <a:defRPr/>
            </a:pPr>
            <a:r>
              <a:rPr lang="ja-JP" altLang="en-US" sz="1200" dirty="0">
                <a:latin typeface="Arial" charset="0"/>
              </a:rPr>
              <a:t> ◆   「岩手県教職員働き方改革プラン（</a:t>
            </a:r>
            <a:r>
              <a:rPr lang="en-US" altLang="ja-JP" sz="1200" dirty="0">
                <a:latin typeface="Arial" charset="0"/>
              </a:rPr>
              <a:t>2021</a:t>
            </a:r>
            <a:r>
              <a:rPr lang="ja-JP" altLang="en-US" sz="1200" dirty="0">
                <a:latin typeface="Arial" charset="0"/>
              </a:rPr>
              <a:t>～</a:t>
            </a:r>
            <a:r>
              <a:rPr lang="en-US" altLang="ja-JP" sz="1200" dirty="0">
                <a:latin typeface="Arial" charset="0"/>
              </a:rPr>
              <a:t>2023</a:t>
            </a:r>
            <a:r>
              <a:rPr lang="ja-JP" altLang="en-US" sz="1200" dirty="0">
                <a:latin typeface="Arial" charset="0"/>
              </a:rPr>
              <a:t>）」目標達成状況について</a:t>
            </a:r>
            <a:endParaRPr lang="en-US" altLang="ja-JP" sz="1200" dirty="0">
              <a:latin typeface="Arial" charset="0"/>
            </a:endParaRPr>
          </a:p>
          <a:p>
            <a:pPr eaLnBrk="1" hangingPunct="1">
              <a:defRPr/>
            </a:pPr>
            <a:r>
              <a:rPr lang="en-US" altLang="ja-JP" sz="1200" dirty="0">
                <a:latin typeface="Arial" charset="0"/>
              </a:rPr>
              <a:t>      </a:t>
            </a:r>
            <a:r>
              <a:rPr lang="ja-JP" altLang="en-US" sz="1200" dirty="0">
                <a:latin typeface="Arial" charset="0"/>
              </a:rPr>
              <a:t>　時間外在校等時間が月</a:t>
            </a:r>
            <a:r>
              <a:rPr lang="en-US" altLang="ja-JP" sz="1200" dirty="0">
                <a:latin typeface="Arial" charset="0"/>
              </a:rPr>
              <a:t>100</a:t>
            </a:r>
            <a:r>
              <a:rPr lang="ja-JP" altLang="en-US" sz="1200" dirty="0">
                <a:latin typeface="Arial" charset="0"/>
              </a:rPr>
              <a:t>時間以上の者（</a:t>
            </a:r>
            <a:r>
              <a:rPr lang="en-US" altLang="ja-JP" sz="1200" dirty="0">
                <a:latin typeface="Arial" charset="0"/>
              </a:rPr>
              <a:t>R</a:t>
            </a:r>
            <a:r>
              <a:rPr lang="ja-JP" altLang="en-US" sz="1200" dirty="0">
                <a:latin typeface="Arial" charset="0"/>
              </a:rPr>
              <a:t>３年度：０人、</a:t>
            </a:r>
            <a:r>
              <a:rPr lang="en-US" altLang="ja-JP" sz="1200" dirty="0">
                <a:latin typeface="Arial" charset="0"/>
              </a:rPr>
              <a:t>R</a:t>
            </a:r>
            <a:r>
              <a:rPr lang="ja-JP" altLang="en-US" sz="1200" dirty="0">
                <a:latin typeface="Arial" charset="0"/>
              </a:rPr>
              <a:t>４年度：０人）</a:t>
            </a:r>
            <a:endParaRPr lang="en-US" altLang="ja-JP" sz="1200" dirty="0">
              <a:latin typeface="Arial" charset="0"/>
            </a:endParaRPr>
          </a:p>
          <a:p>
            <a:pPr eaLnBrk="1" hangingPunct="1">
              <a:defRPr/>
            </a:pPr>
            <a:r>
              <a:rPr lang="ja-JP" altLang="en-US" sz="1200" dirty="0">
                <a:latin typeface="Arial" charset="0"/>
              </a:rPr>
              <a:t>　　　 時間外在校等時間が月</a:t>
            </a:r>
            <a:r>
              <a:rPr lang="en-US" altLang="ja-JP" sz="1200" dirty="0">
                <a:latin typeface="Arial" charset="0"/>
              </a:rPr>
              <a:t>80</a:t>
            </a:r>
            <a:r>
              <a:rPr lang="ja-JP" altLang="en-US" sz="1200" dirty="0">
                <a:latin typeface="Arial" charset="0"/>
              </a:rPr>
              <a:t>時間以上</a:t>
            </a:r>
            <a:r>
              <a:rPr lang="en-US" altLang="ja-JP" sz="1200" dirty="0">
                <a:latin typeface="Arial" charset="0"/>
              </a:rPr>
              <a:t>100</a:t>
            </a:r>
            <a:r>
              <a:rPr lang="ja-JP" altLang="en-US" sz="1200" dirty="0">
                <a:latin typeface="Arial" charset="0"/>
              </a:rPr>
              <a:t>時間未満の者</a:t>
            </a:r>
            <a:endParaRPr lang="en-US" altLang="ja-JP" sz="1200" dirty="0">
              <a:latin typeface="Arial" charset="0"/>
            </a:endParaRPr>
          </a:p>
          <a:p>
            <a:pPr eaLnBrk="1" hangingPunct="1">
              <a:defRPr/>
            </a:pPr>
            <a:r>
              <a:rPr lang="ja-JP" altLang="en-US" sz="1200" dirty="0">
                <a:latin typeface="Arial" charset="0"/>
              </a:rPr>
              <a:t> ◆  年次休暇の取得状況について（年間一人当たりの平均取得日数）</a:t>
            </a:r>
            <a:endParaRPr lang="en-US" altLang="ja-JP" sz="1200" dirty="0">
              <a:latin typeface="Arial" charset="0"/>
            </a:endParaRPr>
          </a:p>
          <a:p>
            <a:pPr eaLnBrk="1" hangingPunct="1">
              <a:defRPr/>
            </a:pPr>
            <a:r>
              <a:rPr lang="ja-JP" altLang="en-US" sz="1200" dirty="0">
                <a:latin typeface="Arial" charset="0"/>
              </a:rPr>
              <a:t>　　　</a:t>
            </a:r>
            <a:r>
              <a:rPr lang="en-US" altLang="ja-JP" sz="1200" dirty="0">
                <a:latin typeface="Arial" charset="0"/>
              </a:rPr>
              <a:t>R</a:t>
            </a:r>
            <a:r>
              <a:rPr lang="ja-JP" altLang="en-US" sz="1200" dirty="0">
                <a:latin typeface="Arial" charset="0"/>
              </a:rPr>
              <a:t>３年度：</a:t>
            </a:r>
            <a:r>
              <a:rPr lang="en-US" altLang="ja-JP" sz="1200" dirty="0">
                <a:latin typeface="Arial" charset="0"/>
              </a:rPr>
              <a:t>14.3</a:t>
            </a:r>
            <a:r>
              <a:rPr lang="ja-JP" altLang="en-US" sz="1200" dirty="0">
                <a:latin typeface="Arial" charset="0"/>
              </a:rPr>
              <a:t>日　</a:t>
            </a:r>
            <a:r>
              <a:rPr lang="en-US" altLang="ja-JP" sz="1200" dirty="0">
                <a:latin typeface="Arial" charset="0"/>
              </a:rPr>
              <a:t>R</a:t>
            </a:r>
            <a:r>
              <a:rPr lang="ja-JP" altLang="en-US" sz="1200" dirty="0">
                <a:latin typeface="Arial" charset="0"/>
              </a:rPr>
              <a:t>４年度：</a:t>
            </a:r>
            <a:r>
              <a:rPr lang="en-US" altLang="ja-JP" sz="1200" dirty="0">
                <a:latin typeface="Arial" charset="0"/>
              </a:rPr>
              <a:t>10.5</a:t>
            </a:r>
            <a:r>
              <a:rPr lang="ja-JP" altLang="en-US" sz="1200" dirty="0">
                <a:latin typeface="Arial" charset="0"/>
              </a:rPr>
              <a:t>日</a:t>
            </a:r>
            <a:endParaRPr lang="en-US" altLang="ja-JP" sz="1200" dirty="0">
              <a:latin typeface="Arial" charset="0"/>
            </a:endParaRPr>
          </a:p>
          <a:p>
            <a:pPr eaLnBrk="1" hangingPunct="1">
              <a:defRPr/>
            </a:pPr>
            <a:r>
              <a:rPr lang="ja-JP" altLang="en-US" sz="1200" dirty="0">
                <a:latin typeface="Arial" charset="0"/>
              </a:rPr>
              <a:t> ◆　夏季休暇取得状況　　</a:t>
            </a:r>
            <a:r>
              <a:rPr lang="en-US" altLang="ja-JP" sz="1200" dirty="0">
                <a:latin typeface="Arial" charset="0"/>
              </a:rPr>
              <a:t>R</a:t>
            </a:r>
            <a:r>
              <a:rPr lang="ja-JP" altLang="en-US" sz="1200" dirty="0">
                <a:latin typeface="Arial" charset="0"/>
              </a:rPr>
              <a:t>３年度：</a:t>
            </a:r>
            <a:r>
              <a:rPr lang="en-US" altLang="ja-JP" sz="1200" dirty="0">
                <a:latin typeface="Arial" charset="0"/>
              </a:rPr>
              <a:t>4.5</a:t>
            </a:r>
            <a:r>
              <a:rPr lang="ja-JP" altLang="en-US" sz="1200" dirty="0">
                <a:latin typeface="Arial" charset="0"/>
              </a:rPr>
              <a:t>日　</a:t>
            </a:r>
            <a:r>
              <a:rPr lang="en-US" altLang="ja-JP" sz="1200" dirty="0">
                <a:latin typeface="Arial" charset="0"/>
              </a:rPr>
              <a:t>R</a:t>
            </a:r>
            <a:r>
              <a:rPr lang="ja-JP" altLang="en-US" sz="1200" dirty="0">
                <a:latin typeface="Arial" charset="0"/>
              </a:rPr>
              <a:t>４年度：</a:t>
            </a:r>
            <a:r>
              <a:rPr lang="en-US" altLang="ja-JP" sz="1200" dirty="0">
                <a:latin typeface="Arial" charset="0"/>
              </a:rPr>
              <a:t>4.2</a:t>
            </a:r>
            <a:r>
              <a:rPr lang="ja-JP" altLang="en-US" sz="1200" dirty="0">
                <a:latin typeface="Arial" charset="0"/>
              </a:rPr>
              <a:t>日</a:t>
            </a:r>
            <a:endParaRPr lang="en-US" altLang="ja-JP" sz="1200" dirty="0">
              <a:latin typeface="Arial" charset="0"/>
            </a:endParaRPr>
          </a:p>
          <a:p>
            <a:pPr eaLnBrk="1" hangingPunct="1">
              <a:defRPr/>
            </a:pPr>
            <a:r>
              <a:rPr lang="ja-JP" altLang="en-US" sz="1200" dirty="0">
                <a:latin typeface="Arial" charset="0"/>
              </a:rPr>
              <a:t>［定性的現状］</a:t>
            </a:r>
            <a:endParaRPr lang="en-US" altLang="ja-JP" sz="1200" dirty="0">
              <a:latin typeface="Arial" charset="0"/>
            </a:endParaRPr>
          </a:p>
          <a:p>
            <a:pPr eaLnBrk="1" hangingPunct="1">
              <a:defRPr/>
            </a:pPr>
            <a:r>
              <a:rPr lang="ja-JP" altLang="en-US" sz="1200" dirty="0">
                <a:latin typeface="Arial" charset="0"/>
              </a:rPr>
              <a:t> 〇　教職員の意識</a:t>
            </a:r>
            <a:endParaRPr lang="en-US" altLang="ja-JP" sz="1200" dirty="0">
              <a:latin typeface="Arial" charset="0"/>
            </a:endParaRPr>
          </a:p>
          <a:p>
            <a:pPr eaLnBrk="1" hangingPunct="1">
              <a:defRPr/>
            </a:pPr>
            <a:r>
              <a:rPr lang="ja-JP" altLang="en-US" sz="1200" dirty="0">
                <a:latin typeface="Arial" charset="0"/>
              </a:rPr>
              <a:t>　　・部活動の適正指導の取組が全職員に徹底されている。</a:t>
            </a:r>
            <a:endParaRPr lang="en-US" altLang="ja-JP" sz="1200" dirty="0">
              <a:latin typeface="Arial" charset="0"/>
            </a:endParaRPr>
          </a:p>
          <a:p>
            <a:pPr eaLnBrk="1" hangingPunct="1">
              <a:defRPr/>
            </a:pPr>
            <a:r>
              <a:rPr lang="ja-JP" altLang="en-US" sz="1200" dirty="0">
                <a:latin typeface="Arial" charset="0"/>
              </a:rPr>
              <a:t>　　・時間外勤務時間の多い職員が固定化している。</a:t>
            </a:r>
            <a:endParaRPr lang="en-US" altLang="ja-JP" sz="1200" dirty="0">
              <a:latin typeface="Arial" charset="0"/>
            </a:endParaRPr>
          </a:p>
          <a:p>
            <a:pPr eaLnBrk="1" hangingPunct="1">
              <a:defRPr/>
            </a:pPr>
            <a:r>
              <a:rPr lang="ja-JP" altLang="en-US" sz="1200" dirty="0">
                <a:latin typeface="Arial" charset="0"/>
              </a:rPr>
              <a:t> 〇　管理職のマネジメント</a:t>
            </a:r>
            <a:endParaRPr lang="en-US" altLang="ja-JP" sz="1200" dirty="0">
              <a:latin typeface="Arial" charset="0"/>
            </a:endParaRPr>
          </a:p>
          <a:p>
            <a:pPr eaLnBrk="1" hangingPunct="1">
              <a:defRPr/>
            </a:pPr>
            <a:r>
              <a:rPr lang="ja-JP" altLang="en-US" sz="1200" dirty="0">
                <a:latin typeface="Arial" charset="0"/>
              </a:rPr>
              <a:t>　　・業務・行事の精選に向けて取り組んでいる。</a:t>
            </a:r>
            <a:endParaRPr lang="en-US" altLang="ja-JP" sz="1200" dirty="0">
              <a:latin typeface="Arial" charset="0"/>
            </a:endParaRPr>
          </a:p>
          <a:p>
            <a:pPr eaLnBrk="1" hangingPunct="1">
              <a:defRPr/>
            </a:pPr>
            <a:endParaRPr lang="en-US" altLang="ja-JP" sz="1200" dirty="0">
              <a:latin typeface="Arial" charset="0"/>
            </a:endParaRPr>
          </a:p>
        </p:txBody>
      </p:sp>
      <p:sp>
        <p:nvSpPr>
          <p:cNvPr id="85" name="Rectangle 70">
            <a:extLst>
              <a:ext uri="{FF2B5EF4-FFF2-40B4-BE49-F238E27FC236}">
                <a16:creationId xmlns:a16="http://schemas.microsoft.com/office/drawing/2014/main" id="{AE9506BC-815B-449C-8BB3-A76A6AFB4442}"/>
              </a:ext>
            </a:extLst>
          </p:cNvPr>
          <p:cNvSpPr>
            <a:spLocks noChangeArrowheads="1"/>
          </p:cNvSpPr>
          <p:nvPr/>
        </p:nvSpPr>
        <p:spPr bwMode="auto">
          <a:xfrm>
            <a:off x="1050925" y="4865688"/>
            <a:ext cx="4024313" cy="387350"/>
          </a:xfrm>
          <a:prstGeom prst="rect">
            <a:avLst/>
          </a:prstGeom>
          <a:solidFill>
            <a:srgbClr val="CCFF99"/>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400" dirty="0">
                <a:latin typeface="HGP創英角ｺﾞｼｯｸUB" panose="020B0900000000000000" pitchFamily="50" charset="-128"/>
                <a:ea typeface="HGP創英角ｺﾞｼｯｸUB" panose="020B0900000000000000" pitchFamily="50" charset="-128"/>
              </a:rPr>
              <a:t>◯　教職員の健康管理</a:t>
            </a:r>
          </a:p>
        </p:txBody>
      </p:sp>
      <p:sp>
        <p:nvSpPr>
          <p:cNvPr id="47" name="Rectangle 70">
            <a:extLst>
              <a:ext uri="{FF2B5EF4-FFF2-40B4-BE49-F238E27FC236}">
                <a16:creationId xmlns:a16="http://schemas.microsoft.com/office/drawing/2014/main" id="{D895CCF7-FE2E-40C3-9972-8A35E52144FB}"/>
              </a:ext>
            </a:extLst>
          </p:cNvPr>
          <p:cNvSpPr>
            <a:spLocks noChangeArrowheads="1"/>
          </p:cNvSpPr>
          <p:nvPr/>
        </p:nvSpPr>
        <p:spPr bwMode="auto">
          <a:xfrm>
            <a:off x="5081588" y="4870450"/>
            <a:ext cx="3997325" cy="387350"/>
          </a:xfrm>
          <a:prstGeom prst="rect">
            <a:avLst/>
          </a:prstGeom>
          <a:solidFill>
            <a:srgbClr val="CCFF99"/>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400" dirty="0">
                <a:latin typeface="HGP創英角ｺﾞｼｯｸUB" panose="020B0900000000000000" pitchFamily="50" charset="-128"/>
                <a:ea typeface="HGP創英角ｺﾞｼｯｸUB" panose="020B0900000000000000" pitchFamily="50" charset="-128"/>
              </a:rPr>
              <a:t>◯　学校における業務改善の推進</a:t>
            </a:r>
          </a:p>
        </p:txBody>
      </p:sp>
      <p:sp>
        <p:nvSpPr>
          <p:cNvPr id="3082" name="正方形/長方形 2">
            <a:extLst>
              <a:ext uri="{FF2B5EF4-FFF2-40B4-BE49-F238E27FC236}">
                <a16:creationId xmlns:a16="http://schemas.microsoft.com/office/drawing/2014/main" id="{6E881968-1B32-4A98-B9AC-FF7EF137F202}"/>
              </a:ext>
            </a:extLst>
          </p:cNvPr>
          <p:cNvSpPr>
            <a:spLocks noChangeArrowheads="1"/>
          </p:cNvSpPr>
          <p:nvPr/>
        </p:nvSpPr>
        <p:spPr bwMode="auto">
          <a:xfrm>
            <a:off x="8136681" y="7693661"/>
            <a:ext cx="49530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50" charset="-128"/>
              </a:defRPr>
            </a:lvl1pPr>
            <a:lvl2pPr marL="1101725" indent="-423863" defTabSz="1279525">
              <a:spcBef>
                <a:spcPct val="20000"/>
              </a:spcBef>
              <a:buChar char="–"/>
              <a:defRPr kumimoji="1" sz="4100">
                <a:solidFill>
                  <a:schemeClr val="tx1"/>
                </a:solidFill>
                <a:latin typeface="Arial" panose="020B0604020202020204" pitchFamily="34" charset="0"/>
                <a:ea typeface="ＭＳ Ｐゴシック" panose="020B0600070205080204" pitchFamily="50" charset="-128"/>
              </a:defRPr>
            </a:lvl2pPr>
            <a:lvl3pPr marL="1697038" indent="-339725" defTabSz="1279525">
              <a:spcBef>
                <a:spcPct val="20000"/>
              </a:spcBef>
              <a:buChar char="•"/>
              <a:defRPr kumimoji="1" sz="3600">
                <a:solidFill>
                  <a:schemeClr val="tx1"/>
                </a:solidFill>
                <a:latin typeface="Arial" panose="020B0604020202020204" pitchFamily="34" charset="0"/>
                <a:ea typeface="ＭＳ Ｐゴシック" panose="020B0600070205080204" pitchFamily="50" charset="-128"/>
              </a:defRPr>
            </a:lvl3pPr>
            <a:lvl4pPr marL="2374900"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4pPr>
            <a:lvl5pPr marL="3052763"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5pPr>
            <a:lvl6pPr marL="35099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6pPr>
            <a:lvl7pPr marL="39671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7pPr>
            <a:lvl8pPr marL="44243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8pPr>
            <a:lvl9pPr marL="48815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dirty="0"/>
              <a:t>令和５年５月１５日　金ケ崎高等学校長　三森　健</a:t>
            </a:r>
          </a:p>
        </p:txBody>
      </p:sp>
      <p:sp>
        <p:nvSpPr>
          <p:cNvPr id="21" name="Rectangle 70">
            <a:extLst>
              <a:ext uri="{FF2B5EF4-FFF2-40B4-BE49-F238E27FC236}">
                <a16:creationId xmlns:a16="http://schemas.microsoft.com/office/drawing/2014/main" id="{C505649E-C609-48A8-9064-8D82D8DB3123}"/>
              </a:ext>
            </a:extLst>
          </p:cNvPr>
          <p:cNvSpPr>
            <a:spLocks noChangeArrowheads="1"/>
          </p:cNvSpPr>
          <p:nvPr/>
        </p:nvSpPr>
        <p:spPr bwMode="auto">
          <a:xfrm>
            <a:off x="7253167" y="1438553"/>
            <a:ext cx="5551607" cy="366712"/>
          </a:xfrm>
          <a:prstGeom prst="rect">
            <a:avLst/>
          </a:prstGeom>
          <a:solidFill>
            <a:schemeClr val="accent1"/>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２　目標・目指す姿</a:t>
            </a:r>
            <a:endParaRPr lang="en-US" altLang="ja-JP"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22" name="Rectangle 70">
            <a:extLst>
              <a:ext uri="{FF2B5EF4-FFF2-40B4-BE49-F238E27FC236}">
                <a16:creationId xmlns:a16="http://schemas.microsoft.com/office/drawing/2014/main" id="{9406A83B-63E7-47F2-B5BE-9421A649C50D}"/>
              </a:ext>
            </a:extLst>
          </p:cNvPr>
          <p:cNvSpPr>
            <a:spLocks noChangeArrowheads="1"/>
          </p:cNvSpPr>
          <p:nvPr/>
        </p:nvSpPr>
        <p:spPr bwMode="auto">
          <a:xfrm>
            <a:off x="7242995" y="1795463"/>
            <a:ext cx="5564955" cy="2601912"/>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en-US" altLang="ja-JP" sz="1200" dirty="0">
                <a:latin typeface="Arial" charset="0"/>
              </a:rPr>
              <a:t>&lt;R5</a:t>
            </a:r>
            <a:r>
              <a:rPr lang="ja-JP" altLang="en-US" sz="1200" dirty="0">
                <a:latin typeface="Arial" charset="0"/>
              </a:rPr>
              <a:t>年度目標</a:t>
            </a:r>
            <a:r>
              <a:rPr lang="en-US" altLang="ja-JP" sz="1200" dirty="0">
                <a:latin typeface="Arial" charset="0"/>
              </a:rPr>
              <a:t>&gt;</a:t>
            </a:r>
          </a:p>
          <a:p>
            <a:pPr eaLnBrk="1" hangingPunct="1">
              <a:defRPr/>
            </a:pPr>
            <a:r>
              <a:rPr lang="ja-JP" altLang="en-US" sz="1200" dirty="0">
                <a:latin typeface="Arial" charset="0"/>
              </a:rPr>
              <a:t>　「岩手県教職員働き方改革プラン（</a:t>
            </a:r>
            <a:r>
              <a:rPr lang="en-US" altLang="ja-JP" sz="1200" dirty="0">
                <a:latin typeface="Arial" charset="0"/>
              </a:rPr>
              <a:t>2021</a:t>
            </a:r>
            <a:r>
              <a:rPr lang="ja-JP" altLang="en-US" sz="1200" dirty="0">
                <a:latin typeface="Arial" charset="0"/>
              </a:rPr>
              <a:t>～</a:t>
            </a:r>
            <a:r>
              <a:rPr lang="en-US" altLang="ja-JP" sz="1200" dirty="0">
                <a:latin typeface="Arial" charset="0"/>
              </a:rPr>
              <a:t>2023</a:t>
            </a:r>
            <a:r>
              <a:rPr lang="ja-JP" altLang="en-US" sz="1200" dirty="0">
                <a:latin typeface="Arial" charset="0"/>
              </a:rPr>
              <a:t>）」に掲げる</a:t>
            </a:r>
            <a:r>
              <a:rPr lang="en-US" altLang="ja-JP" sz="1200" dirty="0">
                <a:latin typeface="Arial" charset="0"/>
              </a:rPr>
              <a:t>R5</a:t>
            </a:r>
            <a:r>
              <a:rPr lang="ja-JP" altLang="en-US" sz="1200" dirty="0">
                <a:latin typeface="Arial" charset="0"/>
              </a:rPr>
              <a:t>年度の目標時間外在校等時間（週休日の部活動指導従事時間を除く。）１カ月</a:t>
            </a:r>
            <a:r>
              <a:rPr lang="en-US" altLang="ja-JP" sz="1200" dirty="0">
                <a:latin typeface="Arial" charset="0"/>
              </a:rPr>
              <a:t>45</a:t>
            </a:r>
            <a:r>
              <a:rPr lang="ja-JP" altLang="en-US" sz="1200" dirty="0">
                <a:latin typeface="Arial" charset="0"/>
              </a:rPr>
              <a:t>時間超、年</a:t>
            </a:r>
            <a:r>
              <a:rPr lang="en-US" altLang="ja-JP" sz="1200" dirty="0">
                <a:latin typeface="Arial" charset="0"/>
              </a:rPr>
              <a:t>360</a:t>
            </a:r>
            <a:r>
              <a:rPr lang="ja-JP" altLang="en-US" sz="1200" dirty="0">
                <a:latin typeface="Arial" charset="0"/>
              </a:rPr>
              <a:t>時間超の者をゼロにします。</a:t>
            </a:r>
            <a:endParaRPr lang="en-US" altLang="ja-JP" sz="1200" dirty="0">
              <a:latin typeface="Arial" charset="0"/>
            </a:endParaRPr>
          </a:p>
          <a:p>
            <a:pPr eaLnBrk="1" hangingPunct="1">
              <a:defRPr/>
            </a:pPr>
            <a:r>
              <a:rPr lang="en-US" altLang="ja-JP" sz="1200" dirty="0">
                <a:latin typeface="Arial" charset="0"/>
              </a:rPr>
              <a:t>&lt;</a:t>
            </a:r>
            <a:r>
              <a:rPr lang="ja-JP" altLang="en-US" sz="1200" dirty="0">
                <a:latin typeface="Arial" charset="0"/>
              </a:rPr>
              <a:t>目指す姿</a:t>
            </a:r>
            <a:r>
              <a:rPr lang="en-US" altLang="ja-JP" sz="1200" dirty="0">
                <a:latin typeface="Arial" charset="0"/>
              </a:rPr>
              <a:t>&gt;</a:t>
            </a:r>
            <a:r>
              <a:rPr lang="ja-JP" altLang="en-US" sz="1200" dirty="0">
                <a:latin typeface="Arial" charset="0"/>
              </a:rPr>
              <a:t>　</a:t>
            </a:r>
            <a:endParaRPr lang="en-US" altLang="ja-JP" sz="1200" dirty="0">
              <a:latin typeface="Arial" charset="0"/>
            </a:endParaRPr>
          </a:p>
          <a:p>
            <a:pPr eaLnBrk="1" hangingPunct="1">
              <a:defRPr/>
            </a:pPr>
            <a:r>
              <a:rPr lang="ja-JP" altLang="en-US" sz="1200" dirty="0">
                <a:latin typeface="Arial" charset="0"/>
              </a:rPr>
              <a:t>　・　子どもたちへの質の高い教育を持続的に提供し得る観点から働き方の見直しが　</a:t>
            </a:r>
            <a:endParaRPr lang="en-US" altLang="ja-JP" sz="1200" dirty="0">
              <a:latin typeface="Arial" charset="0"/>
            </a:endParaRPr>
          </a:p>
          <a:p>
            <a:pPr eaLnBrk="1" hangingPunct="1">
              <a:defRPr/>
            </a:pPr>
            <a:r>
              <a:rPr lang="ja-JP" altLang="en-US" sz="1200" dirty="0">
                <a:latin typeface="Arial" charset="0"/>
              </a:rPr>
              <a:t>   図られている。</a:t>
            </a:r>
            <a:endParaRPr lang="en-US" altLang="ja-JP" sz="1200" dirty="0">
              <a:latin typeface="Arial" charset="0"/>
            </a:endParaRPr>
          </a:p>
          <a:p>
            <a:pPr eaLnBrk="1" hangingPunct="1">
              <a:defRPr/>
            </a:pPr>
            <a:r>
              <a:rPr lang="ja-JP" altLang="en-US" sz="1200" dirty="0">
                <a:latin typeface="Arial" charset="0"/>
              </a:rPr>
              <a:t>　・　業務改善について、教員から積極的に提案がなされている。</a:t>
            </a:r>
            <a:endParaRPr lang="en-US" altLang="ja-JP" sz="1200" dirty="0">
              <a:latin typeface="Arial" charset="0"/>
            </a:endParaRPr>
          </a:p>
          <a:p>
            <a:pPr eaLnBrk="1" hangingPunct="1">
              <a:defRPr/>
            </a:pPr>
            <a:r>
              <a:rPr lang="ja-JP" altLang="en-US" sz="1200" dirty="0">
                <a:latin typeface="Arial" charset="0"/>
              </a:rPr>
              <a:t>　・　働き方改革に係る課題について、学校全体で共有し、その解決を図る場が定期</a:t>
            </a:r>
            <a:endParaRPr lang="en-US" altLang="ja-JP" sz="1200" dirty="0">
              <a:latin typeface="Arial" charset="0"/>
            </a:endParaRPr>
          </a:p>
          <a:p>
            <a:pPr eaLnBrk="1" hangingPunct="1">
              <a:defRPr/>
            </a:pPr>
            <a:r>
              <a:rPr lang="ja-JP" altLang="en-US" sz="1200" dirty="0">
                <a:latin typeface="Arial" charset="0"/>
              </a:rPr>
              <a:t>　 的に設定されている。</a:t>
            </a:r>
            <a:endParaRPr lang="en-US" altLang="ja-JP" sz="1200" dirty="0">
              <a:latin typeface="Arial" charset="0"/>
            </a:endParaRPr>
          </a:p>
          <a:p>
            <a:pPr eaLnBrk="1" hangingPunct="1">
              <a:defRPr/>
            </a:pPr>
            <a:r>
              <a:rPr lang="ja-JP" altLang="en-US" sz="1200" dirty="0">
                <a:latin typeface="Arial" charset="0"/>
              </a:rPr>
              <a:t>　・　管理職が日頃から、教職員に対し業務分担の声掛けや、支援を行っている。</a:t>
            </a:r>
            <a:endParaRPr lang="en-US" altLang="ja-JP" sz="1200" dirty="0">
              <a:latin typeface="Arial" charset="0"/>
            </a:endParaRPr>
          </a:p>
          <a:p>
            <a:pPr eaLnBrk="1" hangingPunct="1">
              <a:defRPr/>
            </a:pPr>
            <a:r>
              <a:rPr lang="ja-JP" altLang="en-US" sz="1200" dirty="0">
                <a:latin typeface="Arial" charset="0"/>
              </a:rPr>
              <a:t>　・　教職員が、休憩時間を十分に確保できている。</a:t>
            </a:r>
            <a:endParaRPr lang="en-US" altLang="ja-JP" sz="1200" dirty="0">
              <a:latin typeface="Arial" charset="0"/>
            </a:endParaRPr>
          </a:p>
          <a:p>
            <a:pPr eaLnBrk="1" hangingPunct="1">
              <a:defRPr/>
            </a:pPr>
            <a:r>
              <a:rPr lang="ja-JP" altLang="en-US" sz="1200" dirty="0">
                <a:latin typeface="Arial" charset="0"/>
              </a:rPr>
              <a:t>　・　教職員がいきいきとやりがいをもって、子どもたちに向き合うことができている。</a:t>
            </a:r>
            <a:endParaRPr lang="en-US" altLang="ja-JP" sz="1200" dirty="0">
              <a:latin typeface="Arial" charset="0"/>
            </a:endParaRPr>
          </a:p>
          <a:p>
            <a:pPr eaLnBrk="1" hangingPunct="1">
              <a:defRPr/>
            </a:pPr>
            <a:endParaRPr lang="ja-JP" altLang="en-US" sz="1200" dirty="0">
              <a:solidFill>
                <a:srgbClr val="FF0000"/>
              </a:solidFill>
              <a:latin typeface="Arial" charset="0"/>
            </a:endParaRPr>
          </a:p>
          <a:p>
            <a:pPr eaLnBrk="1" hangingPunct="1">
              <a:defRPr/>
            </a:pPr>
            <a:r>
              <a:rPr lang="ja-JP" altLang="en-US" sz="1200" dirty="0">
                <a:latin typeface="Arial" charset="0"/>
              </a:rPr>
              <a:t>　</a:t>
            </a:r>
          </a:p>
        </p:txBody>
      </p:sp>
      <p:sp>
        <p:nvSpPr>
          <p:cNvPr id="2" name="右矢印 1">
            <a:extLst>
              <a:ext uri="{FF2B5EF4-FFF2-40B4-BE49-F238E27FC236}">
                <a16:creationId xmlns:a16="http://schemas.microsoft.com/office/drawing/2014/main" id="{1A012F6E-7332-4E7E-B4BC-017B1DFFFEE6}"/>
              </a:ext>
            </a:extLst>
          </p:cNvPr>
          <p:cNvSpPr/>
          <p:nvPr/>
        </p:nvSpPr>
        <p:spPr bwMode="auto">
          <a:xfrm>
            <a:off x="6594922" y="1997712"/>
            <a:ext cx="605656" cy="1908175"/>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defTabSz="1279525" eaLnBrk="1" hangingPunct="1">
              <a:defRPr/>
            </a:pPr>
            <a:endParaRPr lang="ja-JP" altLang="en-US" sz="2500">
              <a:ln w="38100">
                <a:solidFill>
                  <a:schemeClr val="tx1"/>
                </a:solidFill>
              </a:ln>
              <a:effectLst>
                <a:outerShdw blurRad="50800" dist="38100" dir="2700000" algn="tl" rotWithShape="0">
                  <a:prstClr val="black">
                    <a:alpha val="40000"/>
                  </a:prstClr>
                </a:outerShdw>
              </a:effectLst>
            </a:endParaRPr>
          </a:p>
        </p:txBody>
      </p:sp>
      <p:sp>
        <p:nvSpPr>
          <p:cNvPr id="26" name="Rectangle 70">
            <a:extLst>
              <a:ext uri="{FF2B5EF4-FFF2-40B4-BE49-F238E27FC236}">
                <a16:creationId xmlns:a16="http://schemas.microsoft.com/office/drawing/2014/main" id="{88786D7A-3693-4363-A08A-38016166EDCD}"/>
              </a:ext>
            </a:extLst>
          </p:cNvPr>
          <p:cNvSpPr>
            <a:spLocks noChangeArrowheads="1"/>
          </p:cNvSpPr>
          <p:nvPr/>
        </p:nvSpPr>
        <p:spPr bwMode="auto">
          <a:xfrm>
            <a:off x="9059863" y="4878388"/>
            <a:ext cx="3735387" cy="379412"/>
          </a:xfrm>
          <a:prstGeom prst="rect">
            <a:avLst/>
          </a:prstGeom>
          <a:solidFill>
            <a:srgbClr val="CCFF99"/>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200" dirty="0">
                <a:latin typeface="HGP創英角ｺﾞｼｯｸUB" panose="020B0900000000000000" pitchFamily="50" charset="-128"/>
                <a:ea typeface="HGP創英角ｺﾞｼｯｸUB" panose="020B0900000000000000" pitchFamily="50" charset="-128"/>
              </a:rPr>
              <a:t>◯　学校及び教員が担う業務の明確化・適正化の推進</a:t>
            </a:r>
          </a:p>
        </p:txBody>
      </p:sp>
      <p:sp>
        <p:nvSpPr>
          <p:cNvPr id="28" name="Rectangle 70">
            <a:extLst>
              <a:ext uri="{FF2B5EF4-FFF2-40B4-BE49-F238E27FC236}">
                <a16:creationId xmlns:a16="http://schemas.microsoft.com/office/drawing/2014/main" id="{F9F18F27-D501-4F73-8DB4-018E9390B81E}"/>
              </a:ext>
            </a:extLst>
          </p:cNvPr>
          <p:cNvSpPr>
            <a:spLocks noChangeArrowheads="1"/>
          </p:cNvSpPr>
          <p:nvPr/>
        </p:nvSpPr>
        <p:spPr bwMode="auto">
          <a:xfrm>
            <a:off x="5075238" y="5287963"/>
            <a:ext cx="3963987" cy="2352675"/>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・外部人材を活用した協働体制の構築を図り</a:t>
            </a:r>
            <a:r>
              <a:rPr lang="ja-JP" altLang="en-US" sz="1200" b="1" dirty="0">
                <a:latin typeface="Arial" charset="0"/>
              </a:rPr>
              <a:t>「チーム金高」</a:t>
            </a:r>
            <a:r>
              <a:rPr lang="ja-JP" altLang="en-US" sz="1200" dirty="0">
                <a:latin typeface="Arial" charset="0"/>
              </a:rPr>
              <a:t>としての学校づくりを推進します。</a:t>
            </a:r>
            <a:endParaRPr lang="en-US" altLang="ja-JP" sz="1200" dirty="0">
              <a:latin typeface="Arial" charset="0"/>
            </a:endParaRPr>
          </a:p>
          <a:p>
            <a:pPr eaLnBrk="1" hangingPunct="1">
              <a:defRPr/>
            </a:pPr>
            <a:r>
              <a:rPr lang="ja-JP" altLang="en-US" sz="1200" dirty="0">
                <a:latin typeface="Arial" charset="0"/>
              </a:rPr>
              <a:t>・管理職は、教職員の適正な労働環境及び支援体制確立に努めます。</a:t>
            </a:r>
            <a:endParaRPr lang="en-US" altLang="ja-JP" sz="1200" dirty="0">
              <a:latin typeface="Arial" charset="0"/>
            </a:endParaRPr>
          </a:p>
          <a:p>
            <a:pPr eaLnBrk="1" hangingPunct="1">
              <a:defRPr/>
            </a:pPr>
            <a:r>
              <a:rPr lang="ja-JP" altLang="en-US" sz="1200" dirty="0">
                <a:latin typeface="Arial" charset="0"/>
              </a:rPr>
              <a:t>・学校行事や会議の精選、ペーパーレス化や教育課程の見直しなど、業務の効率化を更に促進します。</a:t>
            </a:r>
            <a:endParaRPr lang="en-US" altLang="ja-JP" sz="1200" dirty="0">
              <a:latin typeface="Arial" charset="0"/>
            </a:endParaRPr>
          </a:p>
          <a:p>
            <a:pPr eaLnBrk="1" hangingPunct="1">
              <a:defRPr/>
            </a:pPr>
            <a:r>
              <a:rPr lang="ja-JP" altLang="en-US" sz="1200" dirty="0">
                <a:latin typeface="Arial" charset="0"/>
              </a:rPr>
              <a:t>・各職員が担う業務や部活動指導の見える化、休日や長期休業における部活動休養日の積極的導入に努めます。</a:t>
            </a:r>
            <a:endParaRPr lang="en-US" altLang="ja-JP" sz="1200" dirty="0">
              <a:latin typeface="Arial" charset="0"/>
            </a:endParaRPr>
          </a:p>
          <a:p>
            <a:pPr eaLnBrk="1" hangingPunct="1">
              <a:defRPr/>
            </a:pPr>
            <a:r>
              <a:rPr lang="ja-JP" altLang="en-US" sz="1200" dirty="0">
                <a:latin typeface="Arial" charset="0"/>
              </a:rPr>
              <a:t>・業務改善の提案を速やかに検討し、実現します。</a:t>
            </a:r>
            <a:endParaRPr lang="en-US" altLang="ja-JP" sz="1200" dirty="0">
              <a:latin typeface="Arial" charset="0"/>
            </a:endParaRPr>
          </a:p>
          <a:p>
            <a:pPr eaLnBrk="1" hangingPunct="1">
              <a:defRPr/>
            </a:pPr>
            <a:r>
              <a:rPr lang="ja-JP" altLang="en-US" sz="1200" dirty="0">
                <a:latin typeface="Arial" charset="0"/>
              </a:rPr>
              <a:t>・職員の「ゆとりある生き生き感」をもとに、「生徒へのより良い指導」を目指します。</a:t>
            </a: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29" name="Rectangle 70">
            <a:extLst>
              <a:ext uri="{FF2B5EF4-FFF2-40B4-BE49-F238E27FC236}">
                <a16:creationId xmlns:a16="http://schemas.microsoft.com/office/drawing/2014/main" id="{9B7AC09E-3E0F-478B-98D5-B6EE4855B24B}"/>
              </a:ext>
            </a:extLst>
          </p:cNvPr>
          <p:cNvSpPr>
            <a:spLocks noChangeArrowheads="1"/>
          </p:cNvSpPr>
          <p:nvPr/>
        </p:nvSpPr>
        <p:spPr bwMode="auto">
          <a:xfrm>
            <a:off x="9059863" y="5287963"/>
            <a:ext cx="3744912" cy="2363787"/>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　働き方改革について保護者への情報発信をします。</a:t>
            </a:r>
            <a:endParaRPr lang="en-US" altLang="ja-JP" sz="1200" dirty="0">
              <a:latin typeface="Arial" charset="0"/>
            </a:endParaRPr>
          </a:p>
          <a:p>
            <a:pPr eaLnBrk="1" hangingPunct="1">
              <a:defRPr/>
            </a:pPr>
            <a:r>
              <a:rPr lang="ja-JP" altLang="en-US" sz="1200" dirty="0">
                <a:latin typeface="Arial" charset="0"/>
              </a:rPr>
              <a:t>・　休日の部活動については、保護者、地域の協力を得て実施し、部活動指導員の採用を推進します。</a:t>
            </a:r>
            <a:endParaRPr lang="en-US" altLang="ja-JP" sz="1200" dirty="0">
              <a:latin typeface="Arial" charset="0"/>
            </a:endParaRPr>
          </a:p>
          <a:p>
            <a:pPr eaLnBrk="1" hangingPunct="1">
              <a:defRPr/>
            </a:pPr>
            <a:r>
              <a:rPr lang="ja-JP" altLang="en-US" sz="1200" dirty="0">
                <a:latin typeface="Arial" charset="0"/>
              </a:rPr>
              <a:t>・　外部人材を活用した協働体制の構築のため、各担当者の役割の明確化と担任の組織的サポート体制を整えます。</a:t>
            </a:r>
          </a:p>
          <a:p>
            <a:pPr eaLnBrk="1" hangingPunct="1">
              <a:defRPr/>
            </a:pPr>
            <a:r>
              <a:rPr lang="ja-JP" altLang="en-US" sz="1200" dirty="0">
                <a:latin typeface="Arial" charset="0"/>
              </a:rPr>
              <a:t>・　地域と一体となった教育活動の取り組みを推進し、教職員が担う業務の明確化を図ります。</a:t>
            </a:r>
          </a:p>
          <a:p>
            <a:pPr eaLnBrk="1" hangingPunct="1">
              <a:defRPr/>
            </a:pPr>
            <a:r>
              <a:rPr lang="ja-JP" altLang="en-US" sz="1200" dirty="0">
                <a:latin typeface="Arial" charset="0"/>
              </a:rPr>
              <a:t>・デジタル技術や外部人材を積極的活用し、業務の適正化を図ります。</a:t>
            </a:r>
            <a:endParaRPr lang="en-US" altLang="ja-JP" sz="1200" dirty="0">
              <a:latin typeface="Arial" charset="0"/>
            </a:endParaRPr>
          </a:p>
          <a:p>
            <a:pPr eaLnBrk="1" hangingPunct="1">
              <a:defRPr/>
            </a:pPr>
            <a:r>
              <a:rPr lang="ja-JP" altLang="en-US" sz="1200" dirty="0">
                <a:latin typeface="Arial" charset="0"/>
              </a:rPr>
              <a:t>・職員の困り感を共有し協働できる職場環境の構築を目指します。</a:t>
            </a: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3089" name="正方形/長方形 11">
            <a:extLst>
              <a:ext uri="{FF2B5EF4-FFF2-40B4-BE49-F238E27FC236}">
                <a16:creationId xmlns:a16="http://schemas.microsoft.com/office/drawing/2014/main" id="{1FC7A608-F152-4517-BF63-BAE3E911515E}"/>
              </a:ext>
            </a:extLst>
          </p:cNvPr>
          <p:cNvSpPr>
            <a:spLocks noChangeArrowheads="1"/>
          </p:cNvSpPr>
          <p:nvPr/>
        </p:nvSpPr>
        <p:spPr bwMode="auto">
          <a:xfrm>
            <a:off x="1079500" y="8058150"/>
            <a:ext cx="11747500" cy="1797050"/>
          </a:xfrm>
          <a:prstGeom prst="rect">
            <a:avLst/>
          </a:prstGeom>
          <a:solidFill>
            <a:schemeClr val="accent1"/>
          </a:solidFill>
          <a:ln w="28575" algn="ctr">
            <a:solidFill>
              <a:schemeClr val="tx1"/>
            </a:solidFill>
            <a:round/>
            <a:headEnd/>
            <a:tailEnd/>
          </a:ln>
        </p:spPr>
        <p:txBody>
          <a:bodyPr/>
          <a:lstStyle/>
          <a:p>
            <a:pPr eaLnBrk="1" hangingPunct="1"/>
            <a:r>
              <a:rPr lang="ja-JP" altLang="en-US" sz="1600">
                <a:solidFill>
                  <a:srgbClr val="0000FF"/>
                </a:solidFill>
                <a:latin typeface="HGP創英角ｺﾞｼｯｸUB" panose="020B0900000000000000" pitchFamily="50" charset="-128"/>
                <a:ea typeface="HGP創英角ｺﾞｼｯｸUB" panose="020B0900000000000000" pitchFamily="50" charset="-128"/>
              </a:rPr>
              <a:t>（参考）　「岩手県教職員働き方改革プラン（</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2021</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2023</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）」（抜粋）</a:t>
            </a:r>
            <a:endParaRPr lang="en-US" altLang="ja-JP" sz="11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r>
              <a:rPr lang="en-US" altLang="ja-JP" sz="1200" b="1">
                <a:solidFill>
                  <a:srgbClr val="000000"/>
                </a:solidFill>
                <a:latin typeface="ＭＳ ゴシック" panose="020B0609070205080204" pitchFamily="49" charset="-128"/>
                <a:ea typeface="ＭＳ ゴシック" panose="020B0609070205080204" pitchFamily="49" charset="-128"/>
              </a:rPr>
              <a:t>【</a:t>
            </a:r>
            <a:r>
              <a:rPr lang="ja-JP" altLang="en-US" sz="1200" b="1">
                <a:solidFill>
                  <a:srgbClr val="000000"/>
                </a:solidFill>
                <a:latin typeface="ＭＳ ゴシック" panose="020B0609070205080204" pitchFamily="49" charset="-128"/>
                <a:ea typeface="ＭＳ ゴシック" panose="020B0609070205080204" pitchFamily="49" charset="-128"/>
              </a:rPr>
              <a:t>策定趣旨</a:t>
            </a:r>
            <a:r>
              <a:rPr lang="en-US" altLang="ja-JP" sz="1200" b="1">
                <a:solidFill>
                  <a:srgbClr val="000000"/>
                </a:solidFill>
                <a:latin typeface="ＭＳ ゴシック" panose="020B0609070205080204" pitchFamily="49" charset="-128"/>
                <a:ea typeface="ＭＳ ゴシック" panose="020B0609070205080204" pitchFamily="49" charset="-128"/>
              </a:rPr>
              <a:t>】</a:t>
            </a:r>
          </a:p>
          <a:p>
            <a:pPr eaLnBrk="1" hangingPunct="1"/>
            <a:r>
              <a:rPr lang="ja-JP" altLang="en-US" sz="1200" b="1">
                <a:solidFill>
                  <a:srgbClr val="000000"/>
                </a:solidFill>
                <a:latin typeface="ＭＳ ゴシック" panose="020B0609070205080204" pitchFamily="49" charset="-128"/>
                <a:ea typeface="ＭＳ ゴシック" panose="020B0609070205080204" pitchFamily="49" charset="-128"/>
              </a:rPr>
              <a:t>　○　</a:t>
            </a:r>
            <a:r>
              <a:rPr lang="ja-JP" altLang="en-US" sz="1200">
                <a:solidFill>
                  <a:srgbClr val="000000"/>
                </a:solidFill>
              </a:rPr>
              <a:t>働き方改革の実現により、岩手の未来を担う大切な子どもたちに、質の高い教育の</a:t>
            </a:r>
            <a:endParaRPr lang="en-US" altLang="ja-JP" sz="1200">
              <a:solidFill>
                <a:srgbClr val="000000"/>
              </a:solidFill>
            </a:endParaRPr>
          </a:p>
          <a:p>
            <a:pPr eaLnBrk="1" hangingPunct="1"/>
            <a:r>
              <a:rPr lang="ja-JP" altLang="en-US" sz="1200">
                <a:solidFill>
                  <a:srgbClr val="000000"/>
                </a:solidFill>
              </a:rPr>
              <a:t>　　　持続的提供につなげる。</a:t>
            </a:r>
            <a:endParaRPr lang="en-US" altLang="ja-JP" sz="1200">
              <a:solidFill>
                <a:srgbClr val="000000"/>
              </a:solidFill>
            </a:endParaRPr>
          </a:p>
          <a:p>
            <a:pPr eaLnBrk="1" hangingPunct="1"/>
            <a:r>
              <a:rPr lang="en-US" altLang="ja-JP" sz="1200" b="1">
                <a:solidFill>
                  <a:srgbClr val="000000"/>
                </a:solidFill>
                <a:latin typeface="ＭＳ ゴシック" panose="020B0609070205080204" pitchFamily="49" charset="-128"/>
                <a:ea typeface="ＭＳ ゴシック" panose="020B0609070205080204" pitchFamily="49" charset="-128"/>
              </a:rPr>
              <a:t>【</a:t>
            </a:r>
            <a:r>
              <a:rPr lang="ja-JP" altLang="en-US" sz="1200" b="1">
                <a:solidFill>
                  <a:srgbClr val="000000"/>
                </a:solidFill>
                <a:latin typeface="ＭＳ ゴシック" panose="020B0609070205080204" pitchFamily="49" charset="-128"/>
                <a:ea typeface="ＭＳ ゴシック" panose="020B0609070205080204" pitchFamily="49" charset="-128"/>
              </a:rPr>
              <a:t>プランの目標</a:t>
            </a:r>
            <a:r>
              <a:rPr lang="en-US" altLang="ja-JP" sz="1200" b="1">
                <a:solidFill>
                  <a:srgbClr val="000000"/>
                </a:solidFill>
                <a:latin typeface="ＭＳ ゴシック" panose="020B0609070205080204" pitchFamily="49" charset="-128"/>
                <a:ea typeface="ＭＳ ゴシック" panose="020B0609070205080204" pitchFamily="49" charset="-128"/>
              </a:rPr>
              <a:t>】</a:t>
            </a:r>
          </a:p>
          <a:p>
            <a:pPr eaLnBrk="1" hangingPunct="1"/>
            <a:r>
              <a:rPr lang="ja-JP" altLang="en-US" sz="1200" b="1">
                <a:solidFill>
                  <a:srgbClr val="000000"/>
                </a:solidFill>
                <a:latin typeface="ＭＳ ゴシック" panose="020B0609070205080204" pitchFamily="49" charset="-128"/>
                <a:ea typeface="ＭＳ ゴシック" panose="020B0609070205080204" pitchFamily="49" charset="-128"/>
              </a:rPr>
              <a:t>　目標１　県立学校の教員の時間外在校等時間の縮減</a:t>
            </a:r>
            <a:endParaRPr lang="en-US" altLang="ja-JP" sz="1200" b="1">
              <a:solidFill>
                <a:srgbClr val="000000"/>
              </a:solidFill>
              <a:latin typeface="ＭＳ ゴシック" panose="020B0609070205080204" pitchFamily="49" charset="-128"/>
              <a:ea typeface="ＭＳ ゴシック" panose="020B0609070205080204" pitchFamily="49" charset="-128"/>
            </a:endParaRPr>
          </a:p>
          <a:p>
            <a:pPr eaLnBrk="1" hangingPunct="1"/>
            <a:r>
              <a:rPr lang="ja-JP" altLang="en-US" sz="1200" b="1">
                <a:solidFill>
                  <a:srgbClr val="000000"/>
                </a:solidFill>
                <a:latin typeface="ＭＳ ゴシック" panose="020B0609070205080204" pitchFamily="49" charset="-128"/>
                <a:ea typeface="ＭＳ ゴシック" panose="020B0609070205080204" pitchFamily="49" charset="-128"/>
              </a:rPr>
              <a:t>　</a:t>
            </a:r>
            <a:r>
              <a:rPr lang="ja-JP" altLang="en-US" sz="1200">
                <a:solidFill>
                  <a:srgbClr val="000000"/>
                </a:solidFill>
                <a:latin typeface="ＭＳ 明朝" panose="02020609040205080304" pitchFamily="17" charset="-128"/>
                <a:ea typeface="ＭＳ 明朝" panose="02020609040205080304" pitchFamily="17" charset="-128"/>
              </a:rPr>
              <a:t>　</a:t>
            </a:r>
            <a:r>
              <a:rPr lang="en-US" altLang="ja-JP" sz="1200">
                <a:solidFill>
                  <a:srgbClr val="000000"/>
                </a:solidFill>
                <a:latin typeface="ＭＳ 明朝" panose="02020609040205080304" pitchFamily="17" charset="-128"/>
                <a:ea typeface="ＭＳ 明朝" panose="02020609040205080304" pitchFamily="17" charset="-128"/>
              </a:rPr>
              <a:t>(1)</a:t>
            </a:r>
            <a:r>
              <a:rPr lang="ja-JP" altLang="en-US" sz="1200">
                <a:solidFill>
                  <a:srgbClr val="000000"/>
                </a:solidFill>
                <a:latin typeface="ＭＳ 明朝" panose="02020609040205080304" pitchFamily="17" charset="-128"/>
                <a:ea typeface="ＭＳ 明朝" panose="02020609040205080304" pitchFamily="17" charset="-128"/>
              </a:rPr>
              <a:t>　時間外在校等時間が</a:t>
            </a:r>
            <a:r>
              <a:rPr lang="ja-JP" altLang="en-US" sz="1200">
                <a:solidFill>
                  <a:srgbClr val="000000"/>
                </a:solidFill>
                <a:latin typeface="ＭＳ ゴシック" panose="020B0609070205080204" pitchFamily="49" charset="-128"/>
                <a:ea typeface="ＭＳ ゴシック" panose="020B0609070205080204" pitchFamily="49" charset="-128"/>
              </a:rPr>
              <a:t>月</a:t>
            </a:r>
            <a:r>
              <a:rPr lang="en-US" altLang="ja-JP" sz="1200">
                <a:solidFill>
                  <a:srgbClr val="000000"/>
                </a:solidFill>
                <a:latin typeface="ＭＳ ゴシック" panose="020B0609070205080204" pitchFamily="49" charset="-128"/>
                <a:ea typeface="ＭＳ ゴシック" panose="020B0609070205080204" pitchFamily="49" charset="-128"/>
              </a:rPr>
              <a:t>100</a:t>
            </a:r>
            <a:r>
              <a:rPr lang="ja-JP" altLang="en-US" sz="1200">
                <a:solidFill>
                  <a:srgbClr val="000000"/>
                </a:solidFill>
                <a:latin typeface="ＭＳ ゴシック" panose="020B0609070205080204" pitchFamily="49" charset="-128"/>
                <a:ea typeface="ＭＳ ゴシック" panose="020B0609070205080204" pitchFamily="49" charset="-128"/>
              </a:rPr>
              <a:t>時間以上の者</a:t>
            </a:r>
            <a:r>
              <a:rPr lang="ja-JP" altLang="en-US" sz="1200">
                <a:solidFill>
                  <a:srgbClr val="000000"/>
                </a:solidFill>
                <a:latin typeface="ＭＳ 明朝" panose="02020609040205080304" pitchFamily="17" charset="-128"/>
                <a:ea typeface="ＭＳ 明朝" panose="02020609040205080304" pitchFamily="17" charset="-128"/>
              </a:rPr>
              <a:t>を</a:t>
            </a:r>
            <a:r>
              <a:rPr lang="ja-JP" altLang="en-US" sz="1200" b="1" u="sng">
                <a:solidFill>
                  <a:srgbClr val="000000"/>
                </a:solidFill>
                <a:latin typeface="ＭＳ ゴシック" panose="020B0609070205080204" pitchFamily="49" charset="-128"/>
                <a:ea typeface="ＭＳ ゴシック" panose="020B0609070205080204" pitchFamily="49" charset="-128"/>
              </a:rPr>
              <a:t>ゼロ</a:t>
            </a:r>
            <a:r>
              <a:rPr lang="ja-JP" altLang="en-US" sz="1200">
                <a:solidFill>
                  <a:srgbClr val="000000"/>
                </a:solidFill>
                <a:latin typeface="ＭＳ 明朝" panose="02020609040205080304" pitchFamily="17" charset="-128"/>
                <a:ea typeface="ＭＳ 明朝" panose="02020609040205080304" pitchFamily="17" charset="-128"/>
              </a:rPr>
              <a:t>にする。</a:t>
            </a:r>
            <a:endParaRPr lang="en-US" altLang="ja-JP" sz="1200">
              <a:solidFill>
                <a:srgbClr val="000000"/>
              </a:solidFill>
              <a:latin typeface="ＭＳ 明朝" panose="02020609040205080304" pitchFamily="17" charset="-128"/>
              <a:ea typeface="ＭＳ 明朝" panose="02020609040205080304" pitchFamily="17" charset="-128"/>
            </a:endParaRPr>
          </a:p>
          <a:p>
            <a:pPr eaLnBrk="1" hangingPunct="1"/>
            <a:r>
              <a:rPr lang="ja-JP" altLang="en-US" sz="1200">
                <a:solidFill>
                  <a:srgbClr val="000000"/>
                </a:solidFill>
                <a:latin typeface="ＭＳ 明朝" panose="02020609040205080304" pitchFamily="17" charset="-128"/>
                <a:ea typeface="ＭＳ 明朝" panose="02020609040205080304" pitchFamily="17" charset="-128"/>
              </a:rPr>
              <a:t>　　　</a:t>
            </a:r>
            <a:r>
              <a:rPr lang="ja-JP" altLang="en-US" sz="1200">
                <a:latin typeface="ＭＳ 明朝" panose="02020609040205080304" pitchFamily="17" charset="-128"/>
                <a:ea typeface="ＭＳ 明朝" panose="02020609040205080304" pitchFamily="17" charset="-128"/>
              </a:rPr>
              <a:t>・令和３年度実績　　　　　　　　　　県立学校計　</a:t>
            </a:r>
            <a:r>
              <a:rPr lang="en-US" altLang="ja-JP" sz="1200" u="sng">
                <a:latin typeface="ＭＳ 明朝" panose="02020609040205080304" pitchFamily="17" charset="-128"/>
                <a:ea typeface="ＭＳ 明朝" panose="02020609040205080304" pitchFamily="17" charset="-128"/>
              </a:rPr>
              <a:t>71</a:t>
            </a:r>
            <a:r>
              <a:rPr lang="ja-JP" altLang="en-US" sz="1200" u="sng">
                <a:latin typeface="ＭＳ 明朝" panose="02020609040205080304" pitchFamily="17" charset="-128"/>
                <a:ea typeface="ＭＳ 明朝" panose="02020609040205080304" pitchFamily="17" charset="-128"/>
              </a:rPr>
              <a:t>名</a:t>
            </a:r>
            <a:endParaRPr lang="en-US" altLang="ja-JP" sz="1200" u="sng">
              <a:latin typeface="ＭＳ 明朝" panose="02020609040205080304" pitchFamily="17" charset="-128"/>
              <a:ea typeface="ＭＳ 明朝" panose="02020609040205080304" pitchFamily="17" charset="-128"/>
            </a:endParaRPr>
          </a:p>
          <a:p>
            <a:pPr eaLnBrk="1" hangingPunct="1"/>
            <a:r>
              <a:rPr lang="ja-JP" altLang="en-US" sz="1200">
                <a:latin typeface="ＭＳ 明朝" panose="02020609040205080304" pitchFamily="17" charset="-128"/>
                <a:ea typeface="ＭＳ 明朝" panose="02020609040205080304" pitchFamily="17" charset="-128"/>
              </a:rPr>
              <a:t>　　　・令和４年度実績（第３四半期まで）　県立学校計　</a:t>
            </a:r>
            <a:r>
              <a:rPr lang="en-US" altLang="ja-JP" sz="1200" u="sng">
                <a:latin typeface="ＭＳ 明朝" panose="02020609040205080304" pitchFamily="17" charset="-128"/>
                <a:ea typeface="ＭＳ 明朝" panose="02020609040205080304" pitchFamily="17" charset="-128"/>
              </a:rPr>
              <a:t>21</a:t>
            </a:r>
            <a:r>
              <a:rPr lang="ja-JP" altLang="en-US" sz="1200" u="sng">
                <a:latin typeface="ＭＳ 明朝" panose="02020609040205080304" pitchFamily="17" charset="-128"/>
                <a:ea typeface="ＭＳ 明朝" panose="02020609040205080304" pitchFamily="17" charset="-128"/>
              </a:rPr>
              <a:t>名</a:t>
            </a:r>
            <a:endParaRPr lang="en-US" altLang="ja-JP" sz="1200" u="sng">
              <a:latin typeface="ＭＳ 明朝" panose="02020609040205080304" pitchFamily="17" charset="-128"/>
              <a:ea typeface="ＭＳ 明朝" panose="02020609040205080304" pitchFamily="17" charset="-128"/>
            </a:endParaRPr>
          </a:p>
          <a:p>
            <a:pPr eaLnBrk="1" hangingPunct="1"/>
            <a:r>
              <a:rPr lang="ja-JP" altLang="en-US" sz="1200">
                <a:solidFill>
                  <a:srgbClr val="000000"/>
                </a:solidFill>
                <a:latin typeface="ＭＳ 明朝" panose="02020609040205080304" pitchFamily="17" charset="-128"/>
                <a:ea typeface="ＭＳ 明朝" panose="02020609040205080304" pitchFamily="17" charset="-128"/>
              </a:rPr>
              <a:t>　</a:t>
            </a:r>
            <a:endParaRPr lang="ja-JP" altLang="en-US" sz="2500"/>
          </a:p>
        </p:txBody>
      </p:sp>
      <p:graphicFrame>
        <p:nvGraphicFramePr>
          <p:cNvPr id="20" name="表 19">
            <a:extLst>
              <a:ext uri="{FF2B5EF4-FFF2-40B4-BE49-F238E27FC236}">
                <a16:creationId xmlns:a16="http://schemas.microsoft.com/office/drawing/2014/main" id="{3AA8AF11-CDF5-46D1-9C1D-D997FF5A5888}"/>
              </a:ext>
            </a:extLst>
          </p:cNvPr>
          <p:cNvGraphicFramePr>
            <a:graphicFrameLocks noGrp="1"/>
          </p:cNvGraphicFramePr>
          <p:nvPr/>
        </p:nvGraphicFramePr>
        <p:xfrm>
          <a:off x="8353425" y="8510588"/>
          <a:ext cx="3095625" cy="681036"/>
        </p:xfrm>
        <a:graphic>
          <a:graphicData uri="http://schemas.openxmlformats.org/drawingml/2006/table">
            <a:tbl>
              <a:tblPr firstRow="1" firstCol="1" bandRow="1"/>
              <a:tblGrid>
                <a:gridCol w="1066852">
                  <a:extLst>
                    <a:ext uri="{9D8B030D-6E8A-4147-A177-3AD203B41FA5}">
                      <a16:colId xmlns:a16="http://schemas.microsoft.com/office/drawing/2014/main" val="20000"/>
                    </a:ext>
                  </a:extLst>
                </a:gridCol>
                <a:gridCol w="2028773">
                  <a:extLst>
                    <a:ext uri="{9D8B030D-6E8A-4147-A177-3AD203B41FA5}">
                      <a16:colId xmlns:a16="http://schemas.microsoft.com/office/drawing/2014/main" val="20001"/>
                    </a:ext>
                  </a:extLst>
                </a:gridCol>
              </a:tblGrid>
              <a:tr h="152509">
                <a:tc rowSpan="2">
                  <a:txBody>
                    <a:bodyPr/>
                    <a:lstStyle/>
                    <a:p>
                      <a:pPr algn="ctr">
                        <a:spcAft>
                          <a:spcPts val="0"/>
                        </a:spcAft>
                      </a:pPr>
                      <a:r>
                        <a:rPr lang="ja-JP" altLang="en-US" sz="1000" kern="100" dirty="0">
                          <a:effectLst/>
                          <a:latin typeface="+mn-ea"/>
                          <a:ea typeface="+mn-ea"/>
                          <a:cs typeface="Times New Roman"/>
                        </a:rPr>
                        <a:t>時間外</a:t>
                      </a:r>
                      <a:endParaRPr lang="en-US" altLang="ja-JP" sz="1000" kern="100" dirty="0">
                        <a:effectLst/>
                        <a:latin typeface="+mn-ea"/>
                        <a:ea typeface="+mn-ea"/>
                        <a:cs typeface="Times New Roman"/>
                      </a:endParaRPr>
                    </a:p>
                    <a:p>
                      <a:pPr algn="ctr">
                        <a:spcAft>
                          <a:spcPts val="0"/>
                        </a:spcAft>
                      </a:pPr>
                      <a:r>
                        <a:rPr lang="ja-JP" altLang="en-US" sz="1000" kern="100" dirty="0">
                          <a:effectLst/>
                          <a:latin typeface="+mn-ea"/>
                          <a:ea typeface="+mn-ea"/>
                          <a:cs typeface="Times New Roman"/>
                        </a:rPr>
                        <a:t>在校等時間</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ja-JP" altLang="en-US" sz="1000" kern="100" dirty="0">
                          <a:effectLst/>
                          <a:latin typeface="+mn-ea"/>
                          <a:ea typeface="+mn-ea"/>
                          <a:cs typeface="Times New Roman"/>
                        </a:rPr>
                        <a:t>取組期間</a:t>
                      </a:r>
                      <a:endParaRPr lang="en-US" alt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65103">
                <a:tc vMerge="1">
                  <a:txBody>
                    <a:bodyPr/>
                    <a:lstStyle/>
                    <a:p>
                      <a:endParaRPr kumimoji="1" lang="ja-JP" altLang="en-US"/>
                    </a:p>
                  </a:txBody>
                  <a:tcPr/>
                </a:tc>
                <a:tc>
                  <a:txBody>
                    <a:bodyPr/>
                    <a:lstStyle/>
                    <a:p>
                      <a:pPr algn="ctr">
                        <a:lnSpc>
                          <a:spcPts val="1300"/>
                        </a:lnSpc>
                        <a:spcAft>
                          <a:spcPts val="0"/>
                        </a:spcAft>
                      </a:pPr>
                      <a:r>
                        <a:rPr lang="ja-JP" altLang="en-US" sz="1000" kern="100" dirty="0">
                          <a:effectLst/>
                          <a:latin typeface="+mn-ea"/>
                          <a:ea typeface="+mn-ea"/>
                          <a:cs typeface="Times New Roman"/>
                        </a:rPr>
                        <a:t>令和５（</a:t>
                      </a:r>
                      <a:r>
                        <a:rPr lang="en-US" altLang="ja-JP" sz="1000" kern="100" dirty="0">
                          <a:effectLst/>
                          <a:latin typeface="+mn-ea"/>
                          <a:ea typeface="+mn-ea"/>
                          <a:cs typeface="Times New Roman"/>
                        </a:rPr>
                        <a:t>2023</a:t>
                      </a:r>
                      <a:r>
                        <a:rPr lang="ja-JP" altLang="en-US" sz="1000" kern="100" dirty="0">
                          <a:effectLst/>
                          <a:latin typeface="+mn-ea"/>
                          <a:ea typeface="+mn-ea"/>
                          <a:cs typeface="Times New Roman"/>
                        </a:rPr>
                        <a:t>）年度</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945499133"/>
                  </a:ext>
                </a:extLst>
              </a:tr>
              <a:tr h="181712">
                <a:tc>
                  <a:txBody>
                    <a:bodyPr/>
                    <a:lstStyle/>
                    <a:p>
                      <a:pPr algn="ctr">
                        <a:spcAft>
                          <a:spcPts val="0"/>
                        </a:spcAft>
                      </a:pPr>
                      <a:r>
                        <a:rPr lang="ja-JP" altLang="en-US" sz="1000" kern="100" dirty="0">
                          <a:effectLst/>
                          <a:latin typeface="+mn-ea"/>
                          <a:ea typeface="+mn-ea"/>
                          <a:cs typeface="Times New Roman"/>
                        </a:rPr>
                        <a:t>月</a:t>
                      </a:r>
                      <a:r>
                        <a:rPr lang="en-US" altLang="ja-JP" sz="1000" kern="100" dirty="0">
                          <a:effectLst/>
                          <a:latin typeface="+mn-ea"/>
                          <a:ea typeface="+mn-ea"/>
                          <a:cs typeface="Times New Roman"/>
                        </a:rPr>
                        <a:t>45</a:t>
                      </a:r>
                      <a:r>
                        <a:rPr lang="ja-JP" altLang="en-US" sz="1000" kern="100" dirty="0">
                          <a:effectLst/>
                          <a:latin typeface="+mn-ea"/>
                          <a:ea typeface="+mn-ea"/>
                          <a:cs typeface="Times New Roman"/>
                        </a:rPr>
                        <a:t>時間超</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a:spcAft>
                          <a:spcPts val="0"/>
                        </a:spcAft>
                      </a:pPr>
                      <a:r>
                        <a:rPr lang="ja-JP" altLang="en-US" sz="1000" b="1" kern="100" dirty="0">
                          <a:effectLst/>
                          <a:latin typeface="+mn-ea"/>
                          <a:ea typeface="+mn-ea"/>
                          <a:cs typeface="Times New Roman"/>
                        </a:rPr>
                        <a:t>ゼロ</a:t>
                      </a:r>
                      <a:endParaRPr lang="ja-JP" sz="1000" b="1"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1712">
                <a:tc>
                  <a:txBody>
                    <a:bodyPr/>
                    <a:lstStyle/>
                    <a:p>
                      <a:pPr algn="ctr">
                        <a:spcAft>
                          <a:spcPts val="0"/>
                        </a:spcAft>
                      </a:pPr>
                      <a:r>
                        <a:rPr lang="ja-JP" altLang="en-US" sz="1000" kern="100" dirty="0">
                          <a:effectLst/>
                          <a:latin typeface="+mn-ea"/>
                          <a:ea typeface="+mn-ea"/>
                          <a:cs typeface="Times New Roman"/>
                        </a:rPr>
                        <a:t>年</a:t>
                      </a:r>
                      <a:r>
                        <a:rPr lang="en-US" altLang="ja-JP" sz="1000" kern="100" dirty="0">
                          <a:effectLst/>
                          <a:latin typeface="+mn-ea"/>
                          <a:ea typeface="+mn-ea"/>
                          <a:cs typeface="Times New Roman"/>
                        </a:rPr>
                        <a:t>360</a:t>
                      </a:r>
                      <a:r>
                        <a:rPr lang="ja-JP" altLang="en-US" sz="1000" kern="100" dirty="0">
                          <a:effectLst/>
                          <a:latin typeface="+mn-ea"/>
                          <a:ea typeface="+mn-ea"/>
                          <a:cs typeface="Times New Roman"/>
                        </a:rPr>
                        <a:t>時間超</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spcAft>
                          <a:spcPts val="0"/>
                        </a:spcAft>
                      </a:pPr>
                      <a:endParaRPr lang="ja-JP" sz="1000" b="1" kern="100" dirty="0">
                        <a:effectLst/>
                        <a:latin typeface="+mn-ea"/>
                        <a:ea typeface="+mn-ea"/>
                        <a:cs typeface="Times New Roman"/>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
        <p:nvSpPr>
          <p:cNvPr id="3105" name="正方形/長方形 12">
            <a:extLst>
              <a:ext uri="{FF2B5EF4-FFF2-40B4-BE49-F238E27FC236}">
                <a16:creationId xmlns:a16="http://schemas.microsoft.com/office/drawing/2014/main" id="{BA98CBE4-D430-4F7E-AE05-1A93412D568F}"/>
              </a:ext>
            </a:extLst>
          </p:cNvPr>
          <p:cNvSpPr>
            <a:spLocks noChangeArrowheads="1"/>
          </p:cNvSpPr>
          <p:nvPr/>
        </p:nvSpPr>
        <p:spPr bwMode="auto">
          <a:xfrm>
            <a:off x="7080250" y="8093076"/>
            <a:ext cx="5614987" cy="349250"/>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r>
              <a:rPr lang="ja-JP" altLang="en-US" sz="1200" dirty="0">
                <a:solidFill>
                  <a:srgbClr val="000000"/>
                </a:solidFill>
                <a:latin typeface="ＭＳ 明朝" panose="02020609040205080304" pitchFamily="17" charset="-128"/>
                <a:ea typeface="ＭＳ 明朝" panose="02020609040205080304" pitchFamily="17" charset="-128"/>
              </a:rPr>
              <a:t>　</a:t>
            </a:r>
            <a:r>
              <a:rPr lang="en-US" altLang="ja-JP" sz="1200" dirty="0">
                <a:solidFill>
                  <a:srgbClr val="000000"/>
                </a:solidFill>
                <a:latin typeface="ＭＳ 明朝" panose="02020609040205080304" pitchFamily="17" charset="-128"/>
                <a:ea typeface="ＭＳ 明朝" panose="02020609040205080304" pitchFamily="17" charset="-128"/>
              </a:rPr>
              <a:t>(2)</a:t>
            </a:r>
            <a:r>
              <a:rPr lang="ja-JP" altLang="en-US" sz="1200" dirty="0">
                <a:solidFill>
                  <a:srgbClr val="000000"/>
                </a:solidFill>
                <a:latin typeface="ＭＳ 明朝" panose="02020609040205080304" pitchFamily="17" charset="-128"/>
                <a:ea typeface="ＭＳ 明朝" panose="02020609040205080304" pitchFamily="17" charset="-128"/>
              </a:rPr>
              <a:t>　時間外在校等時間（週休日の部活動指導従事時間を除く。）が月</a:t>
            </a:r>
            <a:r>
              <a:rPr lang="en-US" altLang="ja-JP" sz="1200" dirty="0">
                <a:solidFill>
                  <a:srgbClr val="000000"/>
                </a:solidFill>
                <a:latin typeface="ＭＳ 明朝" panose="02020609040205080304" pitchFamily="17" charset="-128"/>
                <a:ea typeface="ＭＳ 明朝" panose="02020609040205080304" pitchFamily="17" charset="-128"/>
              </a:rPr>
              <a:t>45</a:t>
            </a:r>
            <a:r>
              <a:rPr lang="ja-JP" altLang="en-US" sz="1200" dirty="0">
                <a:solidFill>
                  <a:srgbClr val="000000"/>
                </a:solidFill>
                <a:latin typeface="ＭＳ 明朝" panose="02020609040205080304" pitchFamily="17" charset="-128"/>
                <a:ea typeface="ＭＳ 明朝" panose="02020609040205080304" pitchFamily="17" charset="-128"/>
              </a:rPr>
              <a:t>時間</a:t>
            </a:r>
            <a:endParaRPr lang="en-US" altLang="ja-JP" sz="1200" dirty="0">
              <a:solidFill>
                <a:srgbClr val="000000"/>
              </a:solidFill>
              <a:latin typeface="ＭＳ 明朝" panose="02020609040205080304" pitchFamily="17" charset="-128"/>
              <a:ea typeface="ＭＳ 明朝" panose="02020609040205080304" pitchFamily="17" charset="-128"/>
            </a:endParaRPr>
          </a:p>
          <a:p>
            <a:pPr eaLnBrk="1" hangingPunct="1"/>
            <a:r>
              <a:rPr lang="ja-JP" altLang="en-US" sz="1200" dirty="0">
                <a:solidFill>
                  <a:srgbClr val="000000"/>
                </a:solidFill>
                <a:latin typeface="ＭＳ 明朝" panose="02020609040205080304" pitchFamily="17" charset="-128"/>
                <a:ea typeface="ＭＳ 明朝" panose="02020609040205080304" pitchFamily="17" charset="-128"/>
              </a:rPr>
              <a:t>　　　超、年</a:t>
            </a:r>
            <a:r>
              <a:rPr lang="en-US" altLang="ja-JP" sz="1200" dirty="0">
                <a:solidFill>
                  <a:srgbClr val="000000"/>
                </a:solidFill>
                <a:latin typeface="ＭＳ 明朝" panose="02020609040205080304" pitchFamily="17" charset="-128"/>
                <a:ea typeface="ＭＳ 明朝" panose="02020609040205080304" pitchFamily="17" charset="-128"/>
              </a:rPr>
              <a:t>360</a:t>
            </a:r>
            <a:r>
              <a:rPr lang="ja-JP" altLang="en-US" sz="1200" dirty="0">
                <a:solidFill>
                  <a:srgbClr val="000000"/>
                </a:solidFill>
                <a:latin typeface="ＭＳ 明朝" panose="02020609040205080304" pitchFamily="17" charset="-128"/>
                <a:ea typeface="ＭＳ 明朝" panose="02020609040205080304" pitchFamily="17" charset="-128"/>
              </a:rPr>
              <a:t>時間超の者を下記のとおり</a:t>
            </a:r>
            <a:r>
              <a:rPr lang="ja-JP" altLang="en-US" sz="1200" b="1" dirty="0">
                <a:solidFill>
                  <a:srgbClr val="000000"/>
                </a:solidFill>
                <a:latin typeface="ＭＳ ゴシック" panose="020B0609070205080204" pitchFamily="49" charset="-128"/>
                <a:ea typeface="ＭＳ ゴシック" panose="020B0609070205080204" pitchFamily="49" charset="-128"/>
              </a:rPr>
              <a:t>縮減</a:t>
            </a:r>
            <a:r>
              <a:rPr lang="ja-JP" altLang="en-US" sz="1200" dirty="0">
                <a:solidFill>
                  <a:srgbClr val="000000"/>
                </a:solidFill>
                <a:latin typeface="ＭＳ 明朝" panose="02020609040205080304" pitchFamily="17" charset="-128"/>
                <a:ea typeface="ＭＳ 明朝" panose="02020609040205080304" pitchFamily="17" charset="-128"/>
              </a:rPr>
              <a:t>する。</a:t>
            </a:r>
            <a:endParaRPr lang="ja-JP" altLang="en-US" sz="2500" dirty="0">
              <a:solidFill>
                <a:srgbClr val="000000"/>
              </a:solidFill>
            </a:endParaRPr>
          </a:p>
        </p:txBody>
      </p:sp>
      <p:sp>
        <p:nvSpPr>
          <p:cNvPr id="3106" name="正方形/長方形 8">
            <a:extLst>
              <a:ext uri="{FF2B5EF4-FFF2-40B4-BE49-F238E27FC236}">
                <a16:creationId xmlns:a16="http://schemas.microsoft.com/office/drawing/2014/main" id="{2E33406D-94B0-41EB-B049-6D8AE3A3F031}"/>
              </a:ext>
            </a:extLst>
          </p:cNvPr>
          <p:cNvSpPr>
            <a:spLocks noChangeArrowheads="1"/>
          </p:cNvSpPr>
          <p:nvPr/>
        </p:nvSpPr>
        <p:spPr bwMode="auto">
          <a:xfrm>
            <a:off x="7089775" y="9194800"/>
            <a:ext cx="5678488" cy="631825"/>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r>
              <a:rPr lang="ja-JP" altLang="en-US" sz="1200">
                <a:solidFill>
                  <a:srgbClr val="000000"/>
                </a:solidFill>
              </a:rPr>
              <a:t>　</a:t>
            </a:r>
            <a:r>
              <a:rPr lang="ja-JP" altLang="en-US" sz="1200" b="1">
                <a:solidFill>
                  <a:srgbClr val="000000"/>
                </a:solidFill>
                <a:latin typeface="ＭＳ ゴシック" panose="020B0609070205080204" pitchFamily="49" charset="-128"/>
                <a:ea typeface="ＭＳ ゴシック" panose="020B0609070205080204" pitchFamily="49" charset="-128"/>
              </a:rPr>
              <a:t>目標２　業務への充実感や、健康面での安心感の向上</a:t>
            </a:r>
            <a:endParaRPr lang="en-US" altLang="ja-JP" sz="1200" b="1">
              <a:solidFill>
                <a:srgbClr val="000000"/>
              </a:solidFill>
              <a:latin typeface="ＭＳ ゴシック" panose="020B0609070205080204" pitchFamily="49" charset="-128"/>
              <a:ea typeface="ＭＳ ゴシック" panose="020B0609070205080204" pitchFamily="49" charset="-128"/>
            </a:endParaRPr>
          </a:p>
          <a:p>
            <a:pPr eaLnBrk="1" hangingPunct="1"/>
            <a:r>
              <a:rPr lang="ja-JP" altLang="en-US" sz="1200">
                <a:solidFill>
                  <a:srgbClr val="000000"/>
                </a:solidFill>
              </a:rPr>
              <a:t>　　　　令和５年度において、アンケート調査に基づく肯定的実感が令和３年度の実施</a:t>
            </a:r>
            <a:endParaRPr lang="en-US" altLang="ja-JP" sz="1200">
              <a:solidFill>
                <a:srgbClr val="000000"/>
              </a:solidFill>
            </a:endParaRPr>
          </a:p>
          <a:p>
            <a:pPr eaLnBrk="1" hangingPunct="1"/>
            <a:r>
              <a:rPr lang="ja-JP" altLang="en-US" sz="1200">
                <a:solidFill>
                  <a:srgbClr val="000000"/>
                </a:solidFill>
              </a:rPr>
              <a:t>　　　結果から向上することを目指す。</a:t>
            </a:r>
          </a:p>
        </p:txBody>
      </p:sp>
      <p:sp>
        <p:nvSpPr>
          <p:cNvPr id="37" name="Rectangle 70">
            <a:extLst>
              <a:ext uri="{FF2B5EF4-FFF2-40B4-BE49-F238E27FC236}">
                <a16:creationId xmlns:a16="http://schemas.microsoft.com/office/drawing/2014/main" id="{B98D02D1-1715-49AE-824A-85AD2346A9BA}"/>
              </a:ext>
            </a:extLst>
          </p:cNvPr>
          <p:cNvSpPr>
            <a:spLocks noChangeArrowheads="1"/>
          </p:cNvSpPr>
          <p:nvPr/>
        </p:nvSpPr>
        <p:spPr bwMode="auto">
          <a:xfrm>
            <a:off x="1020534" y="5287962"/>
            <a:ext cx="4024313" cy="2352675"/>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200" dirty="0">
                <a:latin typeface="Arial" charset="0"/>
              </a:rPr>
              <a:t>・　休暇・振替休日等の取得促進を引き続き図り職員の健康保持を推進します。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　管理職は、ハラスメント等の速やかな察知や職員の心身　の健康管理に努めます。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　職員への定期的面談を通して、個々の心身の健康や多忙感を管理職が把握し、適切な助言や対応を行います。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r>
              <a:rPr lang="ja-JP" altLang="en-US" sz="1200" dirty="0">
                <a:latin typeface="Arial" charset="0"/>
              </a:rPr>
              <a:t>・　職員が、生き生きと働ける風通しの良い職場づくりに努めるとともに県のメンタルヘルス相談の活用を促進します。</a:t>
            </a: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3108" name="大かっこ 2">
            <a:extLst>
              <a:ext uri="{FF2B5EF4-FFF2-40B4-BE49-F238E27FC236}">
                <a16:creationId xmlns:a16="http://schemas.microsoft.com/office/drawing/2014/main" id="{ADA1A351-9350-4DAF-9FB8-6DCC550CEBC1}"/>
              </a:ext>
            </a:extLst>
          </p:cNvPr>
          <p:cNvSpPr>
            <a:spLocks noChangeArrowheads="1"/>
          </p:cNvSpPr>
          <p:nvPr/>
        </p:nvSpPr>
        <p:spPr bwMode="auto">
          <a:xfrm>
            <a:off x="1584325" y="9442450"/>
            <a:ext cx="4103688" cy="384175"/>
          </a:xfrm>
          <a:prstGeom prst="bracketPair">
            <a:avLst>
              <a:gd name="adj"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defTabSz="1279525">
              <a:defRPr kumimoji="1" sz="2700">
                <a:solidFill>
                  <a:schemeClr val="tx1"/>
                </a:solidFill>
                <a:latin typeface="Arial" panose="020B0604020202020204" pitchFamily="34" charset="0"/>
                <a:ea typeface="ＭＳ Ｐゴシック" panose="020B0600070205080204" pitchFamily="50" charset="-128"/>
              </a:defRPr>
            </a:lvl1pPr>
            <a:lvl2pPr defTabSz="1279525">
              <a:defRPr kumimoji="1" sz="2700">
                <a:solidFill>
                  <a:schemeClr val="tx1"/>
                </a:solidFill>
                <a:latin typeface="Arial" panose="020B0604020202020204" pitchFamily="34" charset="0"/>
                <a:ea typeface="ＭＳ Ｐゴシック" panose="020B0600070205080204" pitchFamily="50" charset="-128"/>
              </a:defRPr>
            </a:lvl2pPr>
            <a:lvl3pPr defTabSz="1279525">
              <a:defRPr kumimoji="1" sz="2700">
                <a:solidFill>
                  <a:schemeClr val="tx1"/>
                </a:solidFill>
                <a:latin typeface="Arial" panose="020B0604020202020204" pitchFamily="34" charset="0"/>
                <a:ea typeface="ＭＳ Ｐゴシック" panose="020B0600070205080204" pitchFamily="50" charset="-128"/>
              </a:defRPr>
            </a:lvl3pPr>
            <a:lvl4pPr defTabSz="1279525">
              <a:defRPr kumimoji="1" sz="2700">
                <a:solidFill>
                  <a:schemeClr val="tx1"/>
                </a:solidFill>
                <a:latin typeface="Arial" panose="020B0604020202020204" pitchFamily="34" charset="0"/>
                <a:ea typeface="ＭＳ Ｐゴシック" panose="020B0600070205080204" pitchFamily="50" charset="-128"/>
              </a:defRPr>
            </a:lvl4pPr>
            <a:lvl5pPr defTabSz="1279525">
              <a:defRPr kumimoji="1" sz="2700">
                <a:solidFill>
                  <a:schemeClr val="tx1"/>
                </a:solidFill>
                <a:latin typeface="Arial" panose="020B0604020202020204" pitchFamily="34" charset="0"/>
                <a:ea typeface="ＭＳ Ｐゴシック" panose="020B0600070205080204" pitchFamily="50" charset="-128"/>
              </a:defRPr>
            </a:lvl5pPr>
            <a:lvl6pPr marL="23939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6pPr>
            <a:lvl7pPr marL="28511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7pPr>
            <a:lvl8pPr marL="33083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8pPr>
            <a:lvl9pPr marL="37655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2500"/>
          </a:p>
        </p:txBody>
      </p:sp>
      <p:pic>
        <p:nvPicPr>
          <p:cNvPr id="27" name="図 26">
            <a:extLst>
              <a:ext uri="{FF2B5EF4-FFF2-40B4-BE49-F238E27FC236}">
                <a16:creationId xmlns:a16="http://schemas.microsoft.com/office/drawing/2014/main" id="{EF10DA64-89C4-41FC-94FC-DDF9C50B84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921" y="312981"/>
            <a:ext cx="1224137" cy="622876"/>
          </a:xfrm>
          <a:prstGeom prst="rect">
            <a:avLst/>
          </a:prstGeom>
        </p:spPr>
      </p:pic>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sz="25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lang="ja-JP" altLang="en-US" sz="25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10529</TotalTime>
  <Words>1118</Words>
  <Application>Microsoft Office PowerPoint</Application>
  <PresentationFormat>ユーザー設定</PresentationFormat>
  <Paragraphs>89</Paragraphs>
  <Slides>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HGP創英角ｺﾞｼｯｸUB</vt:lpstr>
      <vt:lpstr>HGS創英角ｺﾞｼｯｸUB</vt:lpstr>
      <vt:lpstr>ＭＳ Ｐゴシック</vt:lpstr>
      <vt:lpstr>ＭＳ Ｐ明朝</vt:lpstr>
      <vt:lpstr>ＭＳ ゴシック</vt:lpstr>
      <vt:lpstr>ＭＳ 明朝</vt:lpstr>
      <vt:lpstr>Arial</vt:lpstr>
      <vt:lpstr>Times New Roman</vt:lpstr>
      <vt:lpstr>標準デザイン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Toshi</dc:creator>
  <cp:lastModifiedBy>三森　健</cp:lastModifiedBy>
  <cp:revision>978</cp:revision>
  <cp:lastPrinted>2023-05-15T03:52:36Z</cp:lastPrinted>
  <dcterms:created xsi:type="dcterms:W3CDTF">2013-05-28T12:34:29Z</dcterms:created>
  <dcterms:modified xsi:type="dcterms:W3CDTF">2023-05-15T03:54:38Z</dcterms:modified>
</cp:coreProperties>
</file>