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3681075" cy="10080625"/>
  <p:notesSz cx="6735763" cy="9866313"/>
  <p:defaultTextStyle>
    <a:defPPr>
      <a:defRPr lang="ja-JP"/>
    </a:defPPr>
    <a:lvl1pPr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1pPr>
    <a:lvl2pPr marL="482600" indent="-2540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2pPr>
    <a:lvl3pPr marL="966788" indent="-52388"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3pPr>
    <a:lvl4pPr marL="1452563" indent="-80963"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4pPr>
    <a:lvl5pPr marL="1936750" indent="-10795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6349">
          <p15:clr>
            <a:srgbClr val="A4A3A4"/>
          </p15:clr>
        </p15:guide>
        <p15:guide id="2" pos="8617">
          <p15:clr>
            <a:srgbClr val="A4A3A4"/>
          </p15:clr>
        </p15:guide>
      </p15:sldGuideLst>
    </p:ext>
    <p:ext uri="{2D200454-40CA-4A62-9FC3-DE9A4176ACB9}">
      <p15:notesGuideLst xmlns:p15="http://schemas.microsoft.com/office/powerpoint/2012/main">
        <p15:guide id="1" orient="horz" pos="3107">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FF99"/>
    <a:srgbClr val="FF9900"/>
    <a:srgbClr val="003300"/>
    <a:srgbClr val="FF6600"/>
    <a:srgbClr val="FFC000"/>
    <a:srgbClr val="CC66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5995" autoAdjust="0"/>
  </p:normalViewPr>
  <p:slideViewPr>
    <p:cSldViewPr>
      <p:cViewPr varScale="1">
        <p:scale>
          <a:sx n="56" d="100"/>
          <a:sy n="56" d="100"/>
        </p:scale>
        <p:origin x="1910" y="58"/>
      </p:cViewPr>
      <p:guideLst>
        <p:guide orient="horz" pos="6349"/>
        <p:guide pos="8617"/>
      </p:guideLst>
    </p:cSldViewPr>
  </p:slideViewPr>
  <p:notesTextViewPr>
    <p:cViewPr>
      <p:scale>
        <a:sx n="300" d="100"/>
        <a:sy n="300" d="100"/>
      </p:scale>
      <p:origin x="0" y="0"/>
    </p:cViewPr>
  </p:notesTextViewPr>
  <p:sorterViewPr>
    <p:cViewPr>
      <p:scale>
        <a:sx n="66" d="100"/>
        <a:sy n="66" d="100"/>
      </p:scale>
      <p:origin x="0" y="0"/>
    </p:cViewPr>
  </p:sorterViewPr>
  <p:notesViewPr>
    <p:cSldViewPr>
      <p:cViewPr varScale="1">
        <p:scale>
          <a:sx n="50" d="100"/>
          <a:sy n="50" d="100"/>
        </p:scale>
        <p:origin x="-2190" y="-120"/>
      </p:cViewPr>
      <p:guideLst>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17825" cy="493713"/>
          </a:xfrm>
          <a:prstGeom prst="rect">
            <a:avLst/>
          </a:prstGeom>
          <a:noFill/>
          <a:ln w="9525">
            <a:noFill/>
            <a:miter lim="800000"/>
            <a:headEnd/>
            <a:tailEnd/>
          </a:ln>
          <a:effectLst/>
        </p:spPr>
        <p:txBody>
          <a:bodyPr vert="horz" wrap="square" lIns="94636" tIns="47319" rIns="94636" bIns="47319" numCol="1" anchor="t"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5" name="Rectangle 3"/>
          <p:cNvSpPr>
            <a:spLocks noGrp="1" noChangeArrowheads="1"/>
          </p:cNvSpPr>
          <p:nvPr>
            <p:ph type="dt" idx="1"/>
          </p:nvPr>
        </p:nvSpPr>
        <p:spPr bwMode="auto">
          <a:xfrm>
            <a:off x="3816350" y="0"/>
            <a:ext cx="2917825" cy="493713"/>
          </a:xfrm>
          <a:prstGeom prst="rect">
            <a:avLst/>
          </a:prstGeom>
          <a:noFill/>
          <a:ln w="9525">
            <a:noFill/>
            <a:miter lim="800000"/>
            <a:headEnd/>
            <a:tailEnd/>
          </a:ln>
          <a:effectLst/>
        </p:spPr>
        <p:txBody>
          <a:bodyPr vert="horz" wrap="square" lIns="94636" tIns="47319" rIns="94636" bIns="47319" numCol="1" anchor="t" anchorCtr="0" compatLnSpc="1">
            <a:prstTxWarp prst="textNoShape">
              <a:avLst/>
            </a:prstTxWarp>
          </a:bodyPr>
          <a:lstStyle>
            <a:lvl1pPr algn="r" eaLnBrk="1" hangingPunct="1">
              <a:defRPr sz="1100">
                <a:latin typeface="Arial" charset="0"/>
                <a:ea typeface="ＭＳ Ｐゴシック" pitchFamily="50" charset="-128"/>
              </a:defRPr>
            </a:lvl1pPr>
          </a:lstStyle>
          <a:p>
            <a:pPr>
              <a:defRPr/>
            </a:pPr>
            <a:endParaRPr lang="en-US" altLang="ja-JP"/>
          </a:p>
        </p:txBody>
      </p:sp>
      <p:sp>
        <p:nvSpPr>
          <p:cNvPr id="2052" name="Rectangle 4"/>
          <p:cNvSpPr>
            <a:spLocks noGrp="1" noRot="1" noChangeAspect="1" noChangeArrowheads="1" noTextEdit="1"/>
          </p:cNvSpPr>
          <p:nvPr>
            <p:ph type="sldImg" idx="2"/>
          </p:nvPr>
        </p:nvSpPr>
        <p:spPr bwMode="auto">
          <a:xfrm>
            <a:off x="858838" y="739775"/>
            <a:ext cx="5018087" cy="3698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4636" tIns="47319" rIns="94636" bIns="47319"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p:cNvSpPr>
            <a:spLocks noGrp="1" noChangeArrowheads="1"/>
          </p:cNvSpPr>
          <p:nvPr>
            <p:ph type="ftr" sz="quarter" idx="4"/>
          </p:nvPr>
        </p:nvSpPr>
        <p:spPr bwMode="auto">
          <a:xfrm>
            <a:off x="0" y="9371013"/>
            <a:ext cx="2917825" cy="493712"/>
          </a:xfrm>
          <a:prstGeom prst="rect">
            <a:avLst/>
          </a:prstGeom>
          <a:noFill/>
          <a:ln w="9525">
            <a:noFill/>
            <a:miter lim="800000"/>
            <a:headEnd/>
            <a:tailEnd/>
          </a:ln>
          <a:effectLst/>
        </p:spPr>
        <p:txBody>
          <a:bodyPr vert="horz" wrap="square" lIns="94636" tIns="47319" rIns="94636" bIns="47319" numCol="1" anchor="b"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9" name="Rectangle 7"/>
          <p:cNvSpPr>
            <a:spLocks noGrp="1" noChangeArrowheads="1"/>
          </p:cNvSpPr>
          <p:nvPr>
            <p:ph type="sldNum" sz="quarter" idx="5"/>
          </p:nvPr>
        </p:nvSpPr>
        <p:spPr bwMode="auto">
          <a:xfrm>
            <a:off x="3816350" y="9371013"/>
            <a:ext cx="2917825" cy="493712"/>
          </a:xfrm>
          <a:prstGeom prst="rect">
            <a:avLst/>
          </a:prstGeom>
          <a:noFill/>
          <a:ln w="9525">
            <a:noFill/>
            <a:miter lim="800000"/>
            <a:headEnd/>
            <a:tailEnd/>
          </a:ln>
          <a:effectLst/>
        </p:spPr>
        <p:txBody>
          <a:bodyPr vert="horz" wrap="square" lIns="94636" tIns="47319" rIns="94636" bIns="47319" numCol="1" anchor="b" anchorCtr="0" compatLnSpc="1">
            <a:prstTxWarp prst="textNoShape">
              <a:avLst/>
            </a:prstTxWarp>
          </a:bodyPr>
          <a:lstStyle>
            <a:lvl1pPr algn="r" eaLnBrk="1" hangingPunct="1">
              <a:defRPr sz="1100"/>
            </a:lvl1pPr>
          </a:lstStyle>
          <a:p>
            <a:pPr>
              <a:defRPr/>
            </a:pPr>
            <a:fld id="{3977D0FA-B717-44D9-B263-282F68BCA29D}" type="slidenum">
              <a:rPr lang="en-US" altLang="ja-JP"/>
              <a:pPr>
                <a:defRPr/>
              </a:pPr>
              <a:t>‹#›</a:t>
            </a:fld>
            <a:endParaRPr lang="en-US" altLang="ja-JP"/>
          </a:p>
        </p:txBody>
      </p:sp>
    </p:spTree>
    <p:extLst>
      <p:ext uri="{BB962C8B-B14F-4D97-AF65-F5344CB8AC3E}">
        <p14:creationId xmlns:p14="http://schemas.microsoft.com/office/powerpoint/2010/main" val="41141164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1pPr>
    <a:lvl2pPr marL="48260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2pPr>
    <a:lvl3pPr marL="966788"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3pPr>
    <a:lvl4pPr marL="1452563"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4pPr>
    <a:lvl5pPr marL="193675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5pPr>
    <a:lvl6pPr marL="2424202" algn="l" defTabSz="969681" rtl="0" eaLnBrk="1" latinLnBrk="0" hangingPunct="1">
      <a:defRPr kumimoji="1" sz="1300" kern="1200">
        <a:solidFill>
          <a:schemeClr val="tx1"/>
        </a:solidFill>
        <a:latin typeface="+mn-lt"/>
        <a:ea typeface="+mn-ea"/>
        <a:cs typeface="+mn-cs"/>
      </a:defRPr>
    </a:lvl6pPr>
    <a:lvl7pPr marL="2909041" algn="l" defTabSz="969681" rtl="0" eaLnBrk="1" latinLnBrk="0" hangingPunct="1">
      <a:defRPr kumimoji="1" sz="1300" kern="1200">
        <a:solidFill>
          <a:schemeClr val="tx1"/>
        </a:solidFill>
        <a:latin typeface="+mn-lt"/>
        <a:ea typeface="+mn-ea"/>
        <a:cs typeface="+mn-cs"/>
      </a:defRPr>
    </a:lvl7pPr>
    <a:lvl8pPr marL="3393880" algn="l" defTabSz="969681" rtl="0" eaLnBrk="1" latinLnBrk="0" hangingPunct="1">
      <a:defRPr kumimoji="1" sz="1300" kern="1200">
        <a:solidFill>
          <a:schemeClr val="tx1"/>
        </a:solidFill>
        <a:latin typeface="+mn-lt"/>
        <a:ea typeface="+mn-ea"/>
        <a:cs typeface="+mn-cs"/>
      </a:defRPr>
    </a:lvl8pPr>
    <a:lvl9pPr marL="3878721" algn="l" defTabSz="969681" rtl="0" eaLnBrk="1" latinLnBrk="0" hangingPunct="1">
      <a:defRPr kumimoji="1"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300">
                <a:solidFill>
                  <a:schemeClr val="tx1"/>
                </a:solidFill>
                <a:latin typeface="Arial" panose="020B0604020202020204" pitchFamily="34" charset="0"/>
                <a:ea typeface="ＭＳ Ｐ明朝" panose="02020600040205080304" pitchFamily="18" charset="-128"/>
              </a:defRPr>
            </a:lvl1pPr>
            <a:lvl2pPr marL="487363" indent="-174625">
              <a:spcBef>
                <a:spcPct val="30000"/>
              </a:spcBef>
              <a:defRPr kumimoji="1" sz="1300">
                <a:solidFill>
                  <a:schemeClr val="tx1"/>
                </a:solidFill>
                <a:latin typeface="Arial" panose="020B0604020202020204" pitchFamily="34" charset="0"/>
                <a:ea typeface="ＭＳ Ｐ明朝" panose="02020600040205080304" pitchFamily="18" charset="-128"/>
              </a:defRPr>
            </a:lvl2pPr>
            <a:lvl3pPr marL="760413" indent="-136525">
              <a:spcBef>
                <a:spcPct val="30000"/>
              </a:spcBef>
              <a:defRPr kumimoji="1" sz="1300">
                <a:solidFill>
                  <a:schemeClr val="tx1"/>
                </a:solidFill>
                <a:latin typeface="Arial" panose="020B0604020202020204" pitchFamily="34" charset="0"/>
                <a:ea typeface="ＭＳ Ｐ明朝" panose="02020600040205080304" pitchFamily="18" charset="-128"/>
              </a:defRPr>
            </a:lvl3pPr>
            <a:lvl4pPr marL="1071563" indent="-136525">
              <a:spcBef>
                <a:spcPct val="30000"/>
              </a:spcBef>
              <a:defRPr kumimoji="1" sz="1300">
                <a:solidFill>
                  <a:schemeClr val="tx1"/>
                </a:solidFill>
                <a:latin typeface="Arial" panose="020B0604020202020204" pitchFamily="34" charset="0"/>
                <a:ea typeface="ＭＳ Ｐ明朝" panose="02020600040205080304" pitchFamily="18" charset="-128"/>
              </a:defRPr>
            </a:lvl4pPr>
            <a:lvl5pPr marL="1385888" indent="-136525">
              <a:spcBef>
                <a:spcPct val="30000"/>
              </a:spcBef>
              <a:defRPr kumimoji="1" sz="1300">
                <a:solidFill>
                  <a:schemeClr val="tx1"/>
                </a:solidFill>
                <a:latin typeface="Arial" panose="020B0604020202020204" pitchFamily="34" charset="0"/>
                <a:ea typeface="ＭＳ Ｐ明朝" panose="02020600040205080304" pitchFamily="18" charset="-128"/>
              </a:defRPr>
            </a:lvl5pPr>
            <a:lvl6pPr marL="18430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6pPr>
            <a:lvl7pPr marL="23002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7pPr>
            <a:lvl8pPr marL="27574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8pPr>
            <a:lvl9pPr marL="32146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9pPr>
          </a:lstStyle>
          <a:p>
            <a:pPr>
              <a:spcBef>
                <a:spcPct val="0"/>
              </a:spcBef>
            </a:pPr>
            <a:fld id="{A7B6524B-89C1-4FD0-B086-9BCC9A32AA57}" type="slidenum">
              <a:rPr lang="en-US" altLang="ja-JP" sz="1100" smtClean="0">
                <a:ea typeface="ＭＳ Ｐゴシック" panose="020B0600070205080204" pitchFamily="50" charset="-128"/>
              </a:rPr>
              <a:pPr>
                <a:spcBef>
                  <a:spcPct val="0"/>
                </a:spcBef>
              </a:pPr>
              <a:t>1</a:t>
            </a:fld>
            <a:endParaRPr lang="en-US" altLang="ja-JP" sz="1100">
              <a:ea typeface="ＭＳ Ｐゴシック" panose="020B0600070205080204" pitchFamily="50" charset="-128"/>
            </a:endParaRPr>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62688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26421" y="3131861"/>
            <a:ext cx="11628235" cy="2160134"/>
          </a:xfrm>
        </p:spPr>
        <p:txBody>
          <a:bodyPr/>
          <a:lstStyle/>
          <a:p>
            <a:r>
              <a:rPr lang="ja-JP" altLang="en-US"/>
              <a:t>マスタ タイトルの書式設定</a:t>
            </a:r>
          </a:p>
        </p:txBody>
      </p:sp>
      <p:sp>
        <p:nvSpPr>
          <p:cNvPr id="3" name="サブタイトル 2"/>
          <p:cNvSpPr>
            <a:spLocks noGrp="1"/>
          </p:cNvSpPr>
          <p:nvPr>
            <p:ph type="subTitle" idx="1"/>
          </p:nvPr>
        </p:nvSpPr>
        <p:spPr>
          <a:xfrm>
            <a:off x="2052840" y="5712022"/>
            <a:ext cx="9575395" cy="2576826"/>
          </a:xfrm>
        </p:spPr>
        <p:txBody>
          <a:bodyPr/>
          <a:lstStyle>
            <a:lvl1pPr marL="0" indent="0" algn="ctr">
              <a:buNone/>
              <a:defRPr/>
            </a:lvl1pPr>
            <a:lvl2pPr marL="484906" indent="0" algn="ctr">
              <a:buNone/>
              <a:defRPr/>
            </a:lvl2pPr>
            <a:lvl3pPr marL="969813" indent="0" algn="ctr">
              <a:buNone/>
              <a:defRPr/>
            </a:lvl3pPr>
            <a:lvl4pPr marL="1454719" indent="0" algn="ctr">
              <a:buNone/>
              <a:defRPr/>
            </a:lvl4pPr>
            <a:lvl5pPr marL="1939625" indent="0" algn="ctr">
              <a:buNone/>
              <a:defRPr/>
            </a:lvl5pPr>
            <a:lvl6pPr marL="2424532" indent="0" algn="ctr">
              <a:buNone/>
              <a:defRPr/>
            </a:lvl6pPr>
            <a:lvl7pPr marL="2909438" indent="0" algn="ctr">
              <a:buNone/>
              <a:defRPr/>
            </a:lvl7pPr>
            <a:lvl8pPr marL="3394344" indent="0" algn="ctr">
              <a:buNone/>
              <a:defRPr/>
            </a:lvl8pPr>
            <a:lvl9pPr marL="3879251"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4E4349B-5008-4E3A-AD08-81CDA3EB1E68}" type="slidenum">
              <a:rPr lang="en-US" altLang="ja-JP"/>
              <a:pPr>
                <a:defRPr/>
              </a:pPr>
              <a:t>‹#›</a:t>
            </a:fld>
            <a:endParaRPr lang="en-US" altLang="ja-JP"/>
          </a:p>
        </p:txBody>
      </p:sp>
    </p:spTree>
    <p:extLst>
      <p:ext uri="{BB962C8B-B14F-4D97-AF65-F5344CB8AC3E}">
        <p14:creationId xmlns:p14="http://schemas.microsoft.com/office/powerpoint/2010/main" val="4102856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5507E70-EF52-4F05-A029-8A73939213E8}" type="slidenum">
              <a:rPr lang="en-US" altLang="ja-JP"/>
              <a:pPr>
                <a:defRPr/>
              </a:pPr>
              <a:t>‹#›</a:t>
            </a:fld>
            <a:endParaRPr lang="en-US" altLang="ja-JP"/>
          </a:p>
        </p:txBody>
      </p:sp>
    </p:spTree>
    <p:extLst>
      <p:ext uri="{BB962C8B-B14F-4D97-AF65-F5344CB8AC3E}">
        <p14:creationId xmlns:p14="http://schemas.microsoft.com/office/powerpoint/2010/main" val="1175307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919799" y="403358"/>
            <a:ext cx="3077563" cy="8602201"/>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3715" y="403358"/>
            <a:ext cx="9073213" cy="8602201"/>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000A13E-7847-4F68-A93B-0E0DF7E2EC47}" type="slidenum">
              <a:rPr lang="en-US" altLang="ja-JP"/>
              <a:pPr>
                <a:defRPr/>
              </a:pPr>
              <a:t>‹#›</a:t>
            </a:fld>
            <a:endParaRPr lang="en-US" altLang="ja-JP"/>
          </a:p>
        </p:txBody>
      </p:sp>
    </p:spTree>
    <p:extLst>
      <p:ext uri="{BB962C8B-B14F-4D97-AF65-F5344CB8AC3E}">
        <p14:creationId xmlns:p14="http://schemas.microsoft.com/office/powerpoint/2010/main" val="1444729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F7BBFC6-2AC6-4B4B-AE22-3892249E1C1E}" type="slidenum">
              <a:rPr lang="en-US" altLang="ja-JP"/>
              <a:pPr>
                <a:defRPr/>
              </a:pPr>
              <a:t>‹#›</a:t>
            </a:fld>
            <a:endParaRPr lang="en-US" altLang="ja-JP"/>
          </a:p>
        </p:txBody>
      </p:sp>
    </p:spTree>
    <p:extLst>
      <p:ext uri="{BB962C8B-B14F-4D97-AF65-F5344CB8AC3E}">
        <p14:creationId xmlns:p14="http://schemas.microsoft.com/office/powerpoint/2010/main" val="3650682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80711" y="6477069"/>
            <a:ext cx="11628235" cy="2003458"/>
          </a:xfrm>
        </p:spPr>
        <p:txBody>
          <a:bodyPr anchor="t"/>
          <a:lstStyle>
            <a:lvl1pPr algn="l">
              <a:defRPr sz="4200" b="1" cap="all"/>
            </a:lvl1pPr>
          </a:lstStyle>
          <a:p>
            <a:r>
              <a:rPr lang="ja-JP" altLang="en-US"/>
              <a:t>マスタ タイトルの書式設定</a:t>
            </a:r>
          </a:p>
        </p:txBody>
      </p:sp>
      <p:sp>
        <p:nvSpPr>
          <p:cNvPr id="3" name="テキスト プレースホルダ 2"/>
          <p:cNvSpPr>
            <a:spLocks noGrp="1"/>
          </p:cNvSpPr>
          <p:nvPr>
            <p:ph type="body" idx="1"/>
          </p:nvPr>
        </p:nvSpPr>
        <p:spPr>
          <a:xfrm>
            <a:off x="1080711" y="4271932"/>
            <a:ext cx="11628235" cy="2205136"/>
          </a:xfrm>
        </p:spPr>
        <p:txBody>
          <a:bodyPr anchor="b"/>
          <a:lstStyle>
            <a:lvl1pPr marL="0" indent="0">
              <a:buNone/>
              <a:defRPr sz="2100"/>
            </a:lvl1pPr>
            <a:lvl2pPr marL="484906" indent="0">
              <a:buNone/>
              <a:defRPr sz="1900"/>
            </a:lvl2pPr>
            <a:lvl3pPr marL="969813" indent="0">
              <a:buNone/>
              <a:defRPr sz="1700"/>
            </a:lvl3pPr>
            <a:lvl4pPr marL="1454719" indent="0">
              <a:buNone/>
              <a:defRPr sz="1500"/>
            </a:lvl4pPr>
            <a:lvl5pPr marL="1939625" indent="0">
              <a:buNone/>
              <a:defRPr sz="1500"/>
            </a:lvl5pPr>
            <a:lvl6pPr marL="2424532" indent="0">
              <a:buNone/>
              <a:defRPr sz="1500"/>
            </a:lvl6pPr>
            <a:lvl7pPr marL="2909438" indent="0">
              <a:buNone/>
              <a:defRPr sz="1500"/>
            </a:lvl7pPr>
            <a:lvl8pPr marL="3394344" indent="0">
              <a:buNone/>
              <a:defRPr sz="1500"/>
            </a:lvl8pPr>
            <a:lvl9pPr marL="3879251" indent="0">
              <a:buNone/>
              <a:defRPr sz="15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133168A-2023-47F4-A1F5-A52761D33F6C}" type="slidenum">
              <a:rPr lang="en-US" altLang="ja-JP"/>
              <a:pPr>
                <a:defRPr/>
              </a:pPr>
              <a:t>‹#›</a:t>
            </a:fld>
            <a:endParaRPr lang="en-US" altLang="ja-JP"/>
          </a:p>
        </p:txBody>
      </p:sp>
    </p:spTree>
    <p:extLst>
      <p:ext uri="{BB962C8B-B14F-4D97-AF65-F5344CB8AC3E}">
        <p14:creationId xmlns:p14="http://schemas.microsoft.com/office/powerpoint/2010/main" val="425047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3715" y="2351813"/>
            <a:ext cx="6075388"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6921972" y="2351813"/>
            <a:ext cx="6075389"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77BDFD6-9DA9-4F5B-9350-B2EF45FFC736}" type="slidenum">
              <a:rPr lang="en-US" altLang="ja-JP"/>
              <a:pPr>
                <a:defRPr/>
              </a:pPr>
              <a:t>‹#›</a:t>
            </a:fld>
            <a:endParaRPr lang="en-US" altLang="ja-JP"/>
          </a:p>
        </p:txBody>
      </p:sp>
    </p:spTree>
    <p:extLst>
      <p:ext uri="{BB962C8B-B14F-4D97-AF65-F5344CB8AC3E}">
        <p14:creationId xmlns:p14="http://schemas.microsoft.com/office/powerpoint/2010/main" val="1198674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683715" y="2256807"/>
            <a:ext cx="6044849"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683715" y="3196865"/>
            <a:ext cx="6044849"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949117" y="2256807"/>
            <a:ext cx="6048244"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6949117" y="3196865"/>
            <a:ext cx="6048244"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A9A8F9B7-927F-4A3A-B1FB-B266F33F8114}" type="slidenum">
              <a:rPr lang="en-US" altLang="ja-JP"/>
              <a:pPr>
                <a:defRPr/>
              </a:pPr>
              <a:t>‹#›</a:t>
            </a:fld>
            <a:endParaRPr lang="en-US" altLang="ja-JP"/>
          </a:p>
        </p:txBody>
      </p:sp>
    </p:spTree>
    <p:extLst>
      <p:ext uri="{BB962C8B-B14F-4D97-AF65-F5344CB8AC3E}">
        <p14:creationId xmlns:p14="http://schemas.microsoft.com/office/powerpoint/2010/main" val="404225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4396193B-91AA-4BAD-8181-C52D0FED5A9E}" type="slidenum">
              <a:rPr lang="en-US" altLang="ja-JP"/>
              <a:pPr>
                <a:defRPr/>
              </a:pPr>
              <a:t>‹#›</a:t>
            </a:fld>
            <a:endParaRPr lang="en-US" altLang="ja-JP"/>
          </a:p>
        </p:txBody>
      </p:sp>
    </p:spTree>
    <p:extLst>
      <p:ext uri="{BB962C8B-B14F-4D97-AF65-F5344CB8AC3E}">
        <p14:creationId xmlns:p14="http://schemas.microsoft.com/office/powerpoint/2010/main" val="40963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DBB1290-2770-4B20-8D8C-91530F895A8D}" type="slidenum">
              <a:rPr lang="en-US" altLang="ja-JP"/>
              <a:pPr>
                <a:defRPr/>
              </a:pPr>
              <a:t>‹#›</a:t>
            </a:fld>
            <a:endParaRPr lang="en-US" altLang="ja-JP"/>
          </a:p>
        </p:txBody>
      </p:sp>
    </p:spTree>
    <p:extLst>
      <p:ext uri="{BB962C8B-B14F-4D97-AF65-F5344CB8AC3E}">
        <p14:creationId xmlns:p14="http://schemas.microsoft.com/office/powerpoint/2010/main" val="2441763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3716" y="401692"/>
            <a:ext cx="4500978" cy="1708439"/>
          </a:xfrm>
        </p:spPr>
        <p:txBody>
          <a:bodyPr anchor="b"/>
          <a:lstStyle>
            <a:lvl1pPr algn="l">
              <a:defRPr sz="2100" b="1"/>
            </a:lvl1pPr>
          </a:lstStyle>
          <a:p>
            <a:r>
              <a:rPr lang="ja-JP" altLang="en-US"/>
              <a:t>マスタ タイトルの書式設定</a:t>
            </a:r>
          </a:p>
        </p:txBody>
      </p:sp>
      <p:sp>
        <p:nvSpPr>
          <p:cNvPr id="3" name="コンテンツ プレースホルダ 2"/>
          <p:cNvSpPr>
            <a:spLocks noGrp="1"/>
          </p:cNvSpPr>
          <p:nvPr>
            <p:ph idx="1"/>
          </p:nvPr>
        </p:nvSpPr>
        <p:spPr>
          <a:xfrm>
            <a:off x="5349260" y="401693"/>
            <a:ext cx="7648101" cy="8603867"/>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683716" y="2110131"/>
            <a:ext cx="4500978" cy="6895428"/>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C7F6DE5-C59D-424D-905E-A73AD01FF35D}" type="slidenum">
              <a:rPr lang="en-US" altLang="ja-JP"/>
              <a:pPr>
                <a:defRPr/>
              </a:pPr>
              <a:t>‹#›</a:t>
            </a:fld>
            <a:endParaRPr lang="en-US" altLang="ja-JP"/>
          </a:p>
        </p:txBody>
      </p:sp>
    </p:spTree>
    <p:extLst>
      <p:ext uri="{BB962C8B-B14F-4D97-AF65-F5344CB8AC3E}">
        <p14:creationId xmlns:p14="http://schemas.microsoft.com/office/powerpoint/2010/main" val="2296431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682266" y="7057105"/>
            <a:ext cx="8207966" cy="831719"/>
          </a:xfrm>
        </p:spPr>
        <p:txBody>
          <a:bodyPr anchor="b"/>
          <a:lstStyle>
            <a:lvl1pPr algn="l">
              <a:defRPr sz="2100" b="1"/>
            </a:lvl1pPr>
          </a:lstStyle>
          <a:p>
            <a:r>
              <a:rPr lang="ja-JP" altLang="en-US"/>
              <a:t>マスタ タイトルの書式設定</a:t>
            </a:r>
          </a:p>
        </p:txBody>
      </p:sp>
      <p:sp>
        <p:nvSpPr>
          <p:cNvPr id="3" name="図プレースホルダ 2"/>
          <p:cNvSpPr>
            <a:spLocks noGrp="1"/>
          </p:cNvSpPr>
          <p:nvPr>
            <p:ph type="pic" idx="1"/>
          </p:nvPr>
        </p:nvSpPr>
        <p:spPr>
          <a:xfrm>
            <a:off x="2682266" y="900056"/>
            <a:ext cx="8207966" cy="6048709"/>
          </a:xfrm>
        </p:spPr>
        <p:txBody>
          <a:bodyPr/>
          <a:lstStyle>
            <a:lvl1pPr marL="0" indent="0">
              <a:buNone/>
              <a:defRPr sz="3400"/>
            </a:lvl1pPr>
            <a:lvl2pPr marL="484906" indent="0">
              <a:buNone/>
              <a:defRPr sz="3000"/>
            </a:lvl2pPr>
            <a:lvl3pPr marL="969813" indent="0">
              <a:buNone/>
              <a:defRPr sz="2500"/>
            </a:lvl3pPr>
            <a:lvl4pPr marL="1454719" indent="0">
              <a:buNone/>
              <a:defRPr sz="2100"/>
            </a:lvl4pPr>
            <a:lvl5pPr marL="1939625" indent="0">
              <a:buNone/>
              <a:defRPr sz="2100"/>
            </a:lvl5pPr>
            <a:lvl6pPr marL="2424532" indent="0">
              <a:buNone/>
              <a:defRPr sz="2100"/>
            </a:lvl6pPr>
            <a:lvl7pPr marL="2909438" indent="0">
              <a:buNone/>
              <a:defRPr sz="2100"/>
            </a:lvl7pPr>
            <a:lvl8pPr marL="3394344" indent="0">
              <a:buNone/>
              <a:defRPr sz="2100"/>
            </a:lvl8pPr>
            <a:lvl9pPr marL="3879251" indent="0">
              <a:buNone/>
              <a:defRPr sz="2100"/>
            </a:lvl9pPr>
          </a:lstStyle>
          <a:p>
            <a:pPr lvl="0"/>
            <a:endParaRPr lang="ja-JP" altLang="en-US" noProof="0"/>
          </a:p>
        </p:txBody>
      </p:sp>
      <p:sp>
        <p:nvSpPr>
          <p:cNvPr id="4" name="テキスト プレースホルダ 3"/>
          <p:cNvSpPr>
            <a:spLocks noGrp="1"/>
          </p:cNvSpPr>
          <p:nvPr>
            <p:ph type="body" sz="half" idx="2"/>
          </p:nvPr>
        </p:nvSpPr>
        <p:spPr>
          <a:xfrm>
            <a:off x="2682266" y="7888823"/>
            <a:ext cx="8207966" cy="1183407"/>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52526FE-4E43-4601-ABC6-A3DBE9C0A76E}" type="slidenum">
              <a:rPr lang="en-US" altLang="ja-JP"/>
              <a:pPr>
                <a:defRPr/>
              </a:pPr>
              <a:t>‹#›</a:t>
            </a:fld>
            <a:endParaRPr lang="en-US" altLang="ja-JP"/>
          </a:p>
        </p:txBody>
      </p:sp>
    </p:spTree>
    <p:extLst>
      <p:ext uri="{BB962C8B-B14F-4D97-AF65-F5344CB8AC3E}">
        <p14:creationId xmlns:p14="http://schemas.microsoft.com/office/powerpoint/2010/main" val="1336870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4213" y="403225"/>
            <a:ext cx="12312650" cy="167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4213" y="2351088"/>
            <a:ext cx="12312650" cy="665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4213" y="9180513"/>
            <a:ext cx="3192462"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eaLnBrk="1" hangingPunct="1">
              <a:defRPr sz="2100">
                <a:latin typeface="Arial"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4673600" y="9180513"/>
            <a:ext cx="4333875"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ctr" eaLnBrk="1" hangingPunct="1">
              <a:defRPr sz="2100">
                <a:latin typeface="Arial"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9804400" y="9180513"/>
            <a:ext cx="3192463"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r" eaLnBrk="1" hangingPunct="1">
              <a:defRPr sz="2100"/>
            </a:lvl1pPr>
          </a:lstStyle>
          <a:p>
            <a:pPr>
              <a:defRPr/>
            </a:pPr>
            <a:fld id="{48AD3576-1CE9-4789-A95A-627A7D6ADCFE}"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1355725" rtl="0" eaLnBrk="0" fontAlgn="base" hangingPunct="0">
        <a:spcBef>
          <a:spcPct val="0"/>
        </a:spcBef>
        <a:spcAft>
          <a:spcPct val="0"/>
        </a:spcAft>
        <a:defRPr kumimoji="1" sz="6600">
          <a:solidFill>
            <a:schemeClr val="tx2"/>
          </a:solidFill>
          <a:latin typeface="+mj-lt"/>
          <a:ea typeface="+mj-ea"/>
          <a:cs typeface="+mj-cs"/>
        </a:defRPr>
      </a:lvl1pPr>
      <a:lvl2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2pPr>
      <a:lvl3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3pPr>
      <a:lvl4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4pPr>
      <a:lvl5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5pPr>
      <a:lvl6pPr marL="484906" algn="ctr" defTabSz="1357064" rtl="0" fontAlgn="base">
        <a:spcBef>
          <a:spcPct val="0"/>
        </a:spcBef>
        <a:spcAft>
          <a:spcPct val="0"/>
        </a:spcAft>
        <a:defRPr kumimoji="1" sz="6600">
          <a:solidFill>
            <a:schemeClr val="tx2"/>
          </a:solidFill>
          <a:latin typeface="Arial" charset="0"/>
          <a:ea typeface="ＭＳ Ｐゴシック" pitchFamily="50" charset="-128"/>
        </a:defRPr>
      </a:lvl6pPr>
      <a:lvl7pPr marL="969813" algn="ctr" defTabSz="1357064" rtl="0" fontAlgn="base">
        <a:spcBef>
          <a:spcPct val="0"/>
        </a:spcBef>
        <a:spcAft>
          <a:spcPct val="0"/>
        </a:spcAft>
        <a:defRPr kumimoji="1" sz="6600">
          <a:solidFill>
            <a:schemeClr val="tx2"/>
          </a:solidFill>
          <a:latin typeface="Arial" charset="0"/>
          <a:ea typeface="ＭＳ Ｐゴシック" pitchFamily="50" charset="-128"/>
        </a:defRPr>
      </a:lvl7pPr>
      <a:lvl8pPr marL="1454719" algn="ctr" defTabSz="1357064" rtl="0" fontAlgn="base">
        <a:spcBef>
          <a:spcPct val="0"/>
        </a:spcBef>
        <a:spcAft>
          <a:spcPct val="0"/>
        </a:spcAft>
        <a:defRPr kumimoji="1" sz="6600">
          <a:solidFill>
            <a:schemeClr val="tx2"/>
          </a:solidFill>
          <a:latin typeface="Arial" charset="0"/>
          <a:ea typeface="ＭＳ Ｐゴシック" pitchFamily="50" charset="-128"/>
        </a:defRPr>
      </a:lvl8pPr>
      <a:lvl9pPr marL="1939625" algn="ctr" defTabSz="1357064" rtl="0" fontAlgn="base">
        <a:spcBef>
          <a:spcPct val="0"/>
        </a:spcBef>
        <a:spcAft>
          <a:spcPct val="0"/>
        </a:spcAft>
        <a:defRPr kumimoji="1" sz="6600">
          <a:solidFill>
            <a:schemeClr val="tx2"/>
          </a:solidFill>
          <a:latin typeface="Arial" charset="0"/>
          <a:ea typeface="ＭＳ Ｐゴシック" pitchFamily="50" charset="-128"/>
        </a:defRPr>
      </a:lvl9pPr>
    </p:titleStyle>
    <p:bodyStyle>
      <a:lvl1pPr marL="508000" indent="-508000" algn="l" defTabSz="1355725" rtl="0" eaLnBrk="0" fontAlgn="base" hangingPunct="0">
        <a:spcBef>
          <a:spcPct val="20000"/>
        </a:spcBef>
        <a:spcAft>
          <a:spcPct val="0"/>
        </a:spcAft>
        <a:buChar char="•"/>
        <a:defRPr kumimoji="1" sz="4800">
          <a:solidFill>
            <a:schemeClr val="tx1"/>
          </a:solidFill>
          <a:latin typeface="+mn-lt"/>
          <a:ea typeface="+mn-ea"/>
          <a:cs typeface="+mn-cs"/>
        </a:defRPr>
      </a:lvl1pPr>
      <a:lvl2pPr marL="1101725" indent="-423863" algn="l" defTabSz="1355725" rtl="0" eaLnBrk="0" fontAlgn="base" hangingPunct="0">
        <a:spcBef>
          <a:spcPct val="20000"/>
        </a:spcBef>
        <a:spcAft>
          <a:spcPct val="0"/>
        </a:spcAft>
        <a:buChar char="–"/>
        <a:defRPr kumimoji="1" sz="4100">
          <a:solidFill>
            <a:schemeClr val="tx1"/>
          </a:solidFill>
          <a:latin typeface="+mn-lt"/>
          <a:ea typeface="+mn-ea"/>
        </a:defRPr>
      </a:lvl2pPr>
      <a:lvl3pPr marL="1697038" indent="-339725" algn="l" defTabSz="1355725" rtl="0" eaLnBrk="0" fontAlgn="base" hangingPunct="0">
        <a:spcBef>
          <a:spcPct val="20000"/>
        </a:spcBef>
        <a:spcAft>
          <a:spcPct val="0"/>
        </a:spcAft>
        <a:buChar char="•"/>
        <a:defRPr kumimoji="1" sz="3600">
          <a:solidFill>
            <a:schemeClr val="tx1"/>
          </a:solidFill>
          <a:latin typeface="+mn-lt"/>
          <a:ea typeface="+mn-ea"/>
        </a:defRPr>
      </a:lvl3pPr>
      <a:lvl4pPr marL="2374900" indent="-338138" algn="l" defTabSz="1355725" rtl="0" eaLnBrk="0" fontAlgn="base" hangingPunct="0">
        <a:spcBef>
          <a:spcPct val="20000"/>
        </a:spcBef>
        <a:spcAft>
          <a:spcPct val="0"/>
        </a:spcAft>
        <a:buChar char="–"/>
        <a:defRPr kumimoji="1" sz="3000">
          <a:solidFill>
            <a:schemeClr val="tx1"/>
          </a:solidFill>
          <a:latin typeface="+mn-lt"/>
          <a:ea typeface="+mn-ea"/>
        </a:defRPr>
      </a:lvl4pPr>
      <a:lvl5pPr marL="3052763" indent="-338138" algn="l" defTabSz="1355725" rtl="0" eaLnBrk="0" fontAlgn="base" hangingPunct="0">
        <a:spcBef>
          <a:spcPct val="20000"/>
        </a:spcBef>
        <a:spcAft>
          <a:spcPct val="0"/>
        </a:spcAft>
        <a:buChar char="»"/>
        <a:defRPr kumimoji="1" sz="3000">
          <a:solidFill>
            <a:schemeClr val="tx1"/>
          </a:solidFill>
          <a:latin typeface="+mn-lt"/>
          <a:ea typeface="+mn-ea"/>
        </a:defRPr>
      </a:lvl5pPr>
      <a:lvl6pPr marL="3539143" indent="-338425" algn="l" defTabSz="1357064" rtl="0" fontAlgn="base">
        <a:spcBef>
          <a:spcPct val="20000"/>
        </a:spcBef>
        <a:spcAft>
          <a:spcPct val="0"/>
        </a:spcAft>
        <a:buChar char="»"/>
        <a:defRPr kumimoji="1" sz="3000">
          <a:solidFill>
            <a:schemeClr val="tx1"/>
          </a:solidFill>
          <a:latin typeface="+mn-lt"/>
          <a:ea typeface="+mn-ea"/>
        </a:defRPr>
      </a:lvl6pPr>
      <a:lvl7pPr marL="4024049" indent="-338425" algn="l" defTabSz="1357064" rtl="0" fontAlgn="base">
        <a:spcBef>
          <a:spcPct val="20000"/>
        </a:spcBef>
        <a:spcAft>
          <a:spcPct val="0"/>
        </a:spcAft>
        <a:buChar char="»"/>
        <a:defRPr kumimoji="1" sz="3000">
          <a:solidFill>
            <a:schemeClr val="tx1"/>
          </a:solidFill>
          <a:latin typeface="+mn-lt"/>
          <a:ea typeface="+mn-ea"/>
        </a:defRPr>
      </a:lvl7pPr>
      <a:lvl8pPr marL="4508955" indent="-338425" algn="l" defTabSz="1357064" rtl="0" fontAlgn="base">
        <a:spcBef>
          <a:spcPct val="20000"/>
        </a:spcBef>
        <a:spcAft>
          <a:spcPct val="0"/>
        </a:spcAft>
        <a:buChar char="»"/>
        <a:defRPr kumimoji="1" sz="3000">
          <a:solidFill>
            <a:schemeClr val="tx1"/>
          </a:solidFill>
          <a:latin typeface="+mn-lt"/>
          <a:ea typeface="+mn-ea"/>
        </a:defRPr>
      </a:lvl8pPr>
      <a:lvl9pPr marL="4993862" indent="-338425" algn="l" defTabSz="1357064" rtl="0" fontAlgn="base">
        <a:spcBef>
          <a:spcPct val="20000"/>
        </a:spcBef>
        <a:spcAft>
          <a:spcPct val="0"/>
        </a:spcAft>
        <a:buChar char="»"/>
        <a:defRPr kumimoji="1" sz="3000">
          <a:solidFill>
            <a:schemeClr val="tx1"/>
          </a:solidFill>
          <a:latin typeface="+mn-lt"/>
          <a:ea typeface="+mn-ea"/>
        </a:defRPr>
      </a:lvl9pPr>
    </p:bodyStyle>
    <p:otherStyle>
      <a:defPPr>
        <a:defRPr lang="ja-JP"/>
      </a:defPPr>
      <a:lvl1pPr marL="0" algn="l" defTabSz="969813" rtl="0" eaLnBrk="1" latinLnBrk="0" hangingPunct="1">
        <a:defRPr kumimoji="1" sz="1900" kern="1200">
          <a:solidFill>
            <a:schemeClr val="tx1"/>
          </a:solidFill>
          <a:latin typeface="+mn-lt"/>
          <a:ea typeface="+mn-ea"/>
          <a:cs typeface="+mn-cs"/>
        </a:defRPr>
      </a:lvl1pPr>
      <a:lvl2pPr marL="484906" algn="l" defTabSz="969813" rtl="0" eaLnBrk="1" latinLnBrk="0" hangingPunct="1">
        <a:defRPr kumimoji="1" sz="1900" kern="1200">
          <a:solidFill>
            <a:schemeClr val="tx1"/>
          </a:solidFill>
          <a:latin typeface="+mn-lt"/>
          <a:ea typeface="+mn-ea"/>
          <a:cs typeface="+mn-cs"/>
        </a:defRPr>
      </a:lvl2pPr>
      <a:lvl3pPr marL="969813" algn="l" defTabSz="969813" rtl="0" eaLnBrk="1" latinLnBrk="0" hangingPunct="1">
        <a:defRPr kumimoji="1" sz="1900" kern="1200">
          <a:solidFill>
            <a:schemeClr val="tx1"/>
          </a:solidFill>
          <a:latin typeface="+mn-lt"/>
          <a:ea typeface="+mn-ea"/>
          <a:cs typeface="+mn-cs"/>
        </a:defRPr>
      </a:lvl3pPr>
      <a:lvl4pPr marL="1454719" algn="l" defTabSz="969813" rtl="0" eaLnBrk="1" latinLnBrk="0" hangingPunct="1">
        <a:defRPr kumimoji="1" sz="1900" kern="1200">
          <a:solidFill>
            <a:schemeClr val="tx1"/>
          </a:solidFill>
          <a:latin typeface="+mn-lt"/>
          <a:ea typeface="+mn-ea"/>
          <a:cs typeface="+mn-cs"/>
        </a:defRPr>
      </a:lvl4pPr>
      <a:lvl5pPr marL="1939625" algn="l" defTabSz="969813" rtl="0" eaLnBrk="1" latinLnBrk="0" hangingPunct="1">
        <a:defRPr kumimoji="1" sz="1900" kern="1200">
          <a:solidFill>
            <a:schemeClr val="tx1"/>
          </a:solidFill>
          <a:latin typeface="+mn-lt"/>
          <a:ea typeface="+mn-ea"/>
          <a:cs typeface="+mn-cs"/>
        </a:defRPr>
      </a:lvl5pPr>
      <a:lvl6pPr marL="2424532" algn="l" defTabSz="969813" rtl="0" eaLnBrk="1" latinLnBrk="0" hangingPunct="1">
        <a:defRPr kumimoji="1" sz="1900" kern="1200">
          <a:solidFill>
            <a:schemeClr val="tx1"/>
          </a:solidFill>
          <a:latin typeface="+mn-lt"/>
          <a:ea typeface="+mn-ea"/>
          <a:cs typeface="+mn-cs"/>
        </a:defRPr>
      </a:lvl6pPr>
      <a:lvl7pPr marL="2909438" algn="l" defTabSz="969813" rtl="0" eaLnBrk="1" latinLnBrk="0" hangingPunct="1">
        <a:defRPr kumimoji="1" sz="1900" kern="1200">
          <a:solidFill>
            <a:schemeClr val="tx1"/>
          </a:solidFill>
          <a:latin typeface="+mn-lt"/>
          <a:ea typeface="+mn-ea"/>
          <a:cs typeface="+mn-cs"/>
        </a:defRPr>
      </a:lvl7pPr>
      <a:lvl8pPr marL="3394344" algn="l" defTabSz="969813" rtl="0" eaLnBrk="1" latinLnBrk="0" hangingPunct="1">
        <a:defRPr kumimoji="1" sz="1900" kern="1200">
          <a:solidFill>
            <a:schemeClr val="tx1"/>
          </a:solidFill>
          <a:latin typeface="+mn-lt"/>
          <a:ea typeface="+mn-ea"/>
          <a:cs typeface="+mn-cs"/>
        </a:defRPr>
      </a:lvl8pPr>
      <a:lvl9pPr marL="3879251" algn="l" defTabSz="969813"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ホームベース 4"/>
          <p:cNvSpPr>
            <a:spLocks noChangeArrowheads="1"/>
          </p:cNvSpPr>
          <p:nvPr/>
        </p:nvSpPr>
        <p:spPr bwMode="auto">
          <a:xfrm rot="-5400000">
            <a:off x="6547644" y="-2228056"/>
            <a:ext cx="792162" cy="11728450"/>
          </a:xfrm>
          <a:prstGeom prst="homePlate">
            <a:avLst>
              <a:gd name="adj" fmla="val 46046"/>
            </a:avLst>
          </a:prstGeom>
          <a:solidFill>
            <a:schemeClr val="accent1">
              <a:alpha val="32156"/>
            </a:schemeClr>
          </a:solidFill>
          <a:ln w="9525" algn="ctr">
            <a:solidFill>
              <a:schemeClr val="tx1"/>
            </a:solidFill>
            <a:prstDash val="sysDash"/>
            <a:round/>
            <a:headEnd/>
            <a:tailEnd/>
          </a:ln>
        </p:spPr>
        <p:txBody>
          <a:bodyPr/>
          <a:lstStyle>
            <a:lvl1pPr defTabSz="1279525">
              <a:defRPr kumimoji="1" sz="2700">
                <a:solidFill>
                  <a:schemeClr val="tx1"/>
                </a:solidFill>
                <a:latin typeface="Arial" panose="020B0604020202020204" pitchFamily="34" charset="0"/>
                <a:ea typeface="ＭＳ Ｐゴシック" panose="020B0600070205080204" pitchFamily="50" charset="-128"/>
              </a:defRPr>
            </a:lvl1pPr>
            <a:lvl2pPr defTabSz="1279525">
              <a:defRPr kumimoji="1" sz="2700">
                <a:solidFill>
                  <a:schemeClr val="tx1"/>
                </a:solidFill>
                <a:latin typeface="Arial" panose="020B0604020202020204" pitchFamily="34" charset="0"/>
                <a:ea typeface="ＭＳ Ｐゴシック" panose="020B0600070205080204" pitchFamily="50" charset="-128"/>
              </a:defRPr>
            </a:lvl2pPr>
            <a:lvl3pPr defTabSz="1279525">
              <a:defRPr kumimoji="1" sz="2700">
                <a:solidFill>
                  <a:schemeClr val="tx1"/>
                </a:solidFill>
                <a:latin typeface="Arial" panose="020B0604020202020204" pitchFamily="34" charset="0"/>
                <a:ea typeface="ＭＳ Ｐゴシック" panose="020B0600070205080204" pitchFamily="50" charset="-128"/>
              </a:defRPr>
            </a:lvl3pPr>
            <a:lvl4pPr defTabSz="1279525">
              <a:defRPr kumimoji="1" sz="2700">
                <a:solidFill>
                  <a:schemeClr val="tx1"/>
                </a:solidFill>
                <a:latin typeface="Arial" panose="020B0604020202020204" pitchFamily="34" charset="0"/>
                <a:ea typeface="ＭＳ Ｐゴシック" panose="020B0600070205080204" pitchFamily="50" charset="-128"/>
              </a:defRPr>
            </a:lvl4pPr>
            <a:lvl5pPr defTabSz="1279525">
              <a:defRPr kumimoji="1" sz="2700">
                <a:solidFill>
                  <a:schemeClr val="tx1"/>
                </a:solidFill>
                <a:latin typeface="Arial" panose="020B0604020202020204" pitchFamily="34" charset="0"/>
                <a:ea typeface="ＭＳ Ｐゴシック" panose="020B0600070205080204" pitchFamily="50" charset="-128"/>
              </a:defRPr>
            </a:lvl5pPr>
            <a:lvl6pPr marL="23939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6pPr>
            <a:lvl7pPr marL="28511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7pPr>
            <a:lvl8pPr marL="33083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8pPr>
            <a:lvl9pPr marL="37655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2500"/>
          </a:p>
        </p:txBody>
      </p:sp>
      <p:sp>
        <p:nvSpPr>
          <p:cNvPr id="8" name="Text Box 23"/>
          <p:cNvSpPr txBox="1">
            <a:spLocks noChangeArrowheads="1"/>
          </p:cNvSpPr>
          <p:nvPr/>
        </p:nvSpPr>
        <p:spPr bwMode="auto">
          <a:xfrm>
            <a:off x="1223963" y="217488"/>
            <a:ext cx="11449050" cy="809625"/>
          </a:xfrm>
          <a:prstGeom prst="rect">
            <a:avLst/>
          </a:prstGeom>
          <a:solidFill>
            <a:schemeClr val="bg1"/>
          </a:solidFill>
          <a:ln w="57150" cmpd="thickThin">
            <a:solidFill>
              <a:srgbClr val="002A13"/>
            </a:solidFill>
            <a:miter lim="800000"/>
            <a:headEnd/>
            <a:tailEnd/>
          </a:ln>
          <a:effectLst>
            <a:outerShdw dist="71842" dir="2700000" algn="ctr" rotWithShape="0">
              <a:srgbClr val="B2B2B2"/>
            </a:outerShdw>
          </a:effectLst>
        </p:spPr>
        <p:txBody>
          <a:bodyPr lIns="152458" tIns="18294" rIns="152458" bIns="18294" anchor="ctr"/>
          <a:lstStyle/>
          <a:p>
            <a:pPr algn="ctr" defTabSz="1548795" eaLnBrk="1" hangingPunct="1">
              <a:lnSpc>
                <a:spcPts val="1400"/>
              </a:lnSpc>
              <a:spcBef>
                <a:spcPts val="1800"/>
              </a:spcBef>
              <a:defRPr/>
            </a:pPr>
            <a:r>
              <a:rPr lang="ja-JP" altLang="en-US" sz="2400">
                <a:effectLst>
                  <a:outerShdw blurRad="38100" dist="38100" dir="2700000" algn="tl">
                    <a:srgbClr val="000000">
                      <a:alpha val="43137"/>
                    </a:srgbClr>
                  </a:outerShdw>
                </a:effectLst>
                <a:latin typeface="HGS創英角ｺﾞｼｯｸUB" pitchFamily="50" charset="-128"/>
                <a:ea typeface="HGS創英角ｺﾞｼｯｸUB" pitchFamily="50" charset="-128"/>
              </a:rPr>
              <a:t>令和４年度</a:t>
            </a:r>
            <a:r>
              <a:rPr lang="ja-JP" altLang="en-US" sz="24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　盛岡青松支援学校教職員 働き方改革アクションプラン</a:t>
            </a:r>
            <a:endParaRPr lang="en-US" altLang="ja-JP" sz="2400" dirty="0">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algn="ctr" defTabSz="1548795" eaLnBrk="1" hangingPunct="1">
              <a:lnSpc>
                <a:spcPts val="1400"/>
              </a:lnSpc>
              <a:spcBef>
                <a:spcPts val="1200"/>
              </a:spcBef>
              <a:defRPr/>
            </a:pPr>
            <a:r>
              <a:rPr lang="ja-JP" altLang="en-US" sz="2000" dirty="0">
                <a:solidFill>
                  <a:schemeClr val="accent4">
                    <a:lumMod val="50000"/>
                    <a:lumOff val="50000"/>
                  </a:schemeClr>
                </a:solidFill>
                <a:latin typeface="HGS創英角ｺﾞｼｯｸUB" pitchFamily="50" charset="-128"/>
                <a:ea typeface="HGS創英角ｺﾞｼｯｸUB" pitchFamily="50" charset="-128"/>
              </a:rPr>
              <a:t>～多忙感を軽減し、いきいきと働くことのできる職場環境を目指して～</a:t>
            </a:r>
            <a:endParaRPr lang="ja-JP" altLang="en-US" sz="2000" dirty="0">
              <a:solidFill>
                <a:schemeClr val="accent4">
                  <a:lumMod val="50000"/>
                  <a:lumOff val="50000"/>
                </a:schemeClr>
              </a:solidFill>
              <a:latin typeface="+mn-ea"/>
              <a:ea typeface="+mn-ea"/>
            </a:endParaRPr>
          </a:p>
        </p:txBody>
      </p:sp>
      <p:sp>
        <p:nvSpPr>
          <p:cNvPr id="3076" name="Rectangle 32"/>
          <p:cNvSpPr>
            <a:spLocks noChangeArrowheads="1"/>
          </p:cNvSpPr>
          <p:nvPr/>
        </p:nvSpPr>
        <p:spPr bwMode="auto">
          <a:xfrm>
            <a:off x="573088" y="6232525"/>
            <a:ext cx="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50" charset="-128"/>
              </a:defRPr>
            </a:lvl1pPr>
            <a:lvl2pPr marL="742950" indent="-285750" defTabSz="1279525">
              <a:spcBef>
                <a:spcPct val="20000"/>
              </a:spcBef>
              <a:buChar char="–"/>
              <a:defRPr kumimoji="1" sz="4100">
                <a:solidFill>
                  <a:schemeClr val="tx1"/>
                </a:solidFill>
                <a:latin typeface="Arial" panose="020B0604020202020204" pitchFamily="34" charset="0"/>
                <a:ea typeface="ＭＳ Ｐゴシック" panose="020B0600070205080204" pitchFamily="50" charset="-128"/>
              </a:defRPr>
            </a:lvl2pPr>
            <a:lvl3pPr marL="1143000" indent="-228600" defTabSz="1279525">
              <a:spcBef>
                <a:spcPct val="20000"/>
              </a:spcBef>
              <a:buChar char="•"/>
              <a:defRPr kumimoji="1" sz="3600">
                <a:solidFill>
                  <a:schemeClr val="tx1"/>
                </a:solidFill>
                <a:latin typeface="Arial" panose="020B0604020202020204" pitchFamily="34" charset="0"/>
                <a:ea typeface="ＭＳ Ｐゴシック" panose="020B0600070205080204" pitchFamily="50" charset="-128"/>
              </a:defRPr>
            </a:lvl3pPr>
            <a:lvl4pPr marL="16002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4pPr>
            <a:lvl5pPr marL="20574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700"/>
          </a:p>
        </p:txBody>
      </p:sp>
      <p:sp>
        <p:nvSpPr>
          <p:cNvPr id="92" name="Rectangle 70"/>
          <p:cNvSpPr>
            <a:spLocks noChangeArrowheads="1"/>
          </p:cNvSpPr>
          <p:nvPr/>
        </p:nvSpPr>
        <p:spPr bwMode="auto">
          <a:xfrm>
            <a:off x="1098075" y="6977632"/>
            <a:ext cx="7118350" cy="1024387"/>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mj-ea"/>
                <a:ea typeface="+mj-ea"/>
              </a:rPr>
              <a:t>　・月</a:t>
            </a:r>
            <a:r>
              <a:rPr lang="en-US" altLang="ja-JP" sz="1200" dirty="0">
                <a:latin typeface="+mj-ea"/>
                <a:ea typeface="+mj-ea"/>
              </a:rPr>
              <a:t>45</a:t>
            </a:r>
            <a:r>
              <a:rPr lang="ja-JP" altLang="en-US" sz="1200" dirty="0">
                <a:latin typeface="+mj-ea"/>
                <a:ea typeface="+mj-ea"/>
              </a:rPr>
              <a:t>時間以上の業務を行う教職員→年間２％未満　</a:t>
            </a:r>
            <a:endParaRPr lang="en-US" altLang="ja-JP" sz="1200" dirty="0">
              <a:latin typeface="+mj-ea"/>
              <a:ea typeface="+mj-ea"/>
            </a:endParaRPr>
          </a:p>
          <a:p>
            <a:pPr eaLnBrk="1" hangingPunct="1">
              <a:defRPr/>
            </a:pPr>
            <a:r>
              <a:rPr lang="ja-JP" altLang="en-US" sz="1200" dirty="0">
                <a:latin typeface="+mj-ea"/>
                <a:ea typeface="+mj-ea"/>
              </a:rPr>
              <a:t>　</a:t>
            </a:r>
            <a:endParaRPr lang="en-US" altLang="ja-JP" sz="1200" dirty="0">
              <a:latin typeface="+mj-ea"/>
              <a:ea typeface="+mj-ea"/>
            </a:endParaRPr>
          </a:p>
          <a:p>
            <a:pPr eaLnBrk="1" hangingPunct="1">
              <a:defRPr/>
            </a:pPr>
            <a:r>
              <a:rPr lang="ja-JP" altLang="en-US" sz="1200" dirty="0">
                <a:latin typeface="+mj-ea"/>
                <a:ea typeface="+mj-ea"/>
              </a:rPr>
              <a:t>　・１日単位で５日、少なくても年間で</a:t>
            </a:r>
            <a:r>
              <a:rPr lang="en-US" altLang="ja-JP" sz="1200" dirty="0">
                <a:latin typeface="+mj-ea"/>
                <a:ea typeface="+mj-ea"/>
              </a:rPr>
              <a:t>10</a:t>
            </a:r>
            <a:r>
              <a:rPr lang="ja-JP" altLang="en-US" sz="1200" dirty="0">
                <a:latin typeface="+mj-ea"/>
                <a:ea typeface="+mj-ea"/>
              </a:rPr>
              <a:t>日以上の年次休暇を取得→全教職員のうち</a:t>
            </a:r>
            <a:r>
              <a:rPr lang="en-US" altLang="ja-JP" sz="1200" dirty="0">
                <a:latin typeface="+mj-ea"/>
                <a:ea typeface="+mj-ea"/>
              </a:rPr>
              <a:t>90</a:t>
            </a:r>
            <a:r>
              <a:rPr lang="ja-JP" altLang="en-US" sz="1200" dirty="0">
                <a:latin typeface="+mj-ea"/>
                <a:ea typeface="+mj-ea"/>
              </a:rPr>
              <a:t>％以上</a:t>
            </a:r>
            <a:endParaRPr lang="en-US" altLang="ja-JP" sz="1200" dirty="0">
              <a:latin typeface="+mj-ea"/>
              <a:ea typeface="+mj-ea"/>
            </a:endParaRPr>
          </a:p>
          <a:p>
            <a:pPr eaLnBrk="1" hangingPunct="1">
              <a:defRPr/>
            </a:pPr>
            <a:endParaRPr lang="en-US" altLang="ja-JP" sz="1200" dirty="0">
              <a:latin typeface="+mj-ea"/>
              <a:ea typeface="+mj-ea"/>
            </a:endParaRPr>
          </a:p>
          <a:p>
            <a:pPr eaLnBrk="1" hangingPunct="1">
              <a:defRPr/>
            </a:pPr>
            <a:r>
              <a:rPr lang="ja-JP" altLang="en-US" sz="1200" dirty="0">
                <a:latin typeface="+mj-ea"/>
                <a:ea typeface="+mj-ea"/>
              </a:rPr>
              <a:t>　・「健康でいきいきと業務を行っている」と実感する教職員の割合→</a:t>
            </a:r>
            <a:r>
              <a:rPr lang="en-US" altLang="ja-JP" sz="1200" dirty="0">
                <a:latin typeface="+mj-ea"/>
                <a:ea typeface="+mj-ea"/>
              </a:rPr>
              <a:t>90</a:t>
            </a:r>
            <a:r>
              <a:rPr lang="ja-JP" altLang="en-US" sz="1200" dirty="0">
                <a:latin typeface="+mj-ea"/>
                <a:ea typeface="+mj-ea"/>
              </a:rPr>
              <a:t>％以上</a:t>
            </a:r>
          </a:p>
          <a:p>
            <a:pPr eaLnBrk="1" hangingPunct="1">
              <a:defRPr/>
            </a:pPr>
            <a:endParaRPr lang="ja-JP" altLang="en-US" sz="1200" dirty="0">
              <a:latin typeface="+mj-ea"/>
              <a:ea typeface="+mj-ea"/>
            </a:endParaRPr>
          </a:p>
        </p:txBody>
      </p:sp>
      <p:sp>
        <p:nvSpPr>
          <p:cNvPr id="70" name="Rectangle 70"/>
          <p:cNvSpPr>
            <a:spLocks noChangeArrowheads="1"/>
          </p:cNvSpPr>
          <p:nvPr/>
        </p:nvSpPr>
        <p:spPr bwMode="auto">
          <a:xfrm>
            <a:off x="1098075" y="6560120"/>
            <a:ext cx="7129463" cy="406400"/>
          </a:xfrm>
          <a:prstGeom prst="rect">
            <a:avLst/>
          </a:prstGeom>
          <a:solidFill>
            <a:srgbClr val="FF66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４　目　標</a:t>
            </a:r>
          </a:p>
        </p:txBody>
      </p:sp>
      <p:sp>
        <p:nvSpPr>
          <p:cNvPr id="81" name="Rectangle 70"/>
          <p:cNvSpPr>
            <a:spLocks noChangeArrowheads="1"/>
          </p:cNvSpPr>
          <p:nvPr/>
        </p:nvSpPr>
        <p:spPr bwMode="auto">
          <a:xfrm>
            <a:off x="1079500" y="1457325"/>
            <a:ext cx="5545138" cy="338138"/>
          </a:xfrm>
          <a:prstGeom prst="rect">
            <a:avLst/>
          </a:prstGeom>
          <a:solidFill>
            <a:srgbClr val="92D05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１　現　状</a:t>
            </a:r>
            <a:endParaRPr lang="en-US" altLang="ja-JP"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88" name="Rectangle 70"/>
          <p:cNvSpPr>
            <a:spLocks noChangeArrowheads="1"/>
          </p:cNvSpPr>
          <p:nvPr/>
        </p:nvSpPr>
        <p:spPr bwMode="auto">
          <a:xfrm>
            <a:off x="1079500" y="3663950"/>
            <a:ext cx="11728450" cy="379413"/>
          </a:xfrm>
          <a:prstGeom prst="rect">
            <a:avLst/>
          </a:prstGeom>
          <a:solidFill>
            <a:srgbClr val="00B05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３　取組内容</a:t>
            </a:r>
          </a:p>
        </p:txBody>
      </p:sp>
      <p:sp>
        <p:nvSpPr>
          <p:cNvPr id="3081" name="テキスト ボックス 2"/>
          <p:cNvSpPr txBox="1">
            <a:spLocks noChangeArrowheads="1"/>
          </p:cNvSpPr>
          <p:nvPr/>
        </p:nvSpPr>
        <p:spPr bwMode="auto">
          <a:xfrm>
            <a:off x="904875" y="1101725"/>
            <a:ext cx="11912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ja-JP" altLang="en-US" sz="1400"/>
              <a:t>盛岡青松支援学校では、「岩手県教職員働き方改革プラン（</a:t>
            </a:r>
            <a:r>
              <a:rPr lang="en-US" altLang="ja-JP" sz="1400"/>
              <a:t>2021</a:t>
            </a:r>
            <a:r>
              <a:rPr lang="ja-JP" altLang="en-US" sz="1400"/>
              <a:t>～</a:t>
            </a:r>
            <a:r>
              <a:rPr lang="en-US" altLang="ja-JP" sz="1400"/>
              <a:t>2023</a:t>
            </a:r>
            <a:r>
              <a:rPr lang="ja-JP" altLang="en-US" sz="1400"/>
              <a:t>）」に基づき、以下の取組により、「学校における働き方改革」を推進します</a:t>
            </a:r>
            <a:r>
              <a:rPr lang="ja-JP" altLang="en-US" sz="1600"/>
              <a:t>。</a:t>
            </a:r>
          </a:p>
        </p:txBody>
      </p:sp>
      <p:sp>
        <p:nvSpPr>
          <p:cNvPr id="90" name="Rectangle 70"/>
          <p:cNvSpPr>
            <a:spLocks noChangeArrowheads="1"/>
          </p:cNvSpPr>
          <p:nvPr/>
        </p:nvSpPr>
        <p:spPr bwMode="auto">
          <a:xfrm>
            <a:off x="1079500" y="1806575"/>
            <a:ext cx="5545138" cy="1657350"/>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　・新型コロナウイルス感染症対応で、基礎疾患のある児童生徒をはじめ教職員や　</a:t>
            </a:r>
            <a:endParaRPr lang="en-US" altLang="ja-JP" sz="1200" dirty="0">
              <a:latin typeface="Arial" charset="0"/>
            </a:endParaRPr>
          </a:p>
          <a:p>
            <a:pPr eaLnBrk="1" hangingPunct="1">
              <a:defRPr/>
            </a:pPr>
            <a:r>
              <a:rPr lang="ja-JP" altLang="en-US" sz="1200" dirty="0">
                <a:latin typeface="Arial" charset="0"/>
              </a:rPr>
              <a:t>　　家族を守るため、業務量が増大しており精神的負担も大きい。</a:t>
            </a:r>
            <a:endParaRPr lang="en-US" altLang="ja-JP" sz="1200" dirty="0">
              <a:latin typeface="Arial" charset="0"/>
            </a:endParaRPr>
          </a:p>
          <a:p>
            <a:pPr eaLnBrk="1" hangingPunct="1">
              <a:defRPr/>
            </a:pPr>
            <a:r>
              <a:rPr lang="ja-JP" altLang="en-US" sz="1200" dirty="0">
                <a:latin typeface="Arial" charset="0"/>
              </a:rPr>
              <a:t>　</a:t>
            </a:r>
            <a:endParaRPr lang="en-US" altLang="ja-JP" sz="1200" dirty="0">
              <a:latin typeface="Arial" charset="0"/>
            </a:endParaRPr>
          </a:p>
          <a:p>
            <a:pPr eaLnBrk="1" hangingPunct="1">
              <a:defRPr/>
            </a:pPr>
            <a:r>
              <a:rPr lang="ja-JP" altLang="en-US" sz="1200" dirty="0">
                <a:latin typeface="Arial" charset="0"/>
              </a:rPr>
              <a:t>　・児童生徒の障がいや精神疾患に起因する行動や言動への対応で、心身に負担　</a:t>
            </a:r>
            <a:endParaRPr lang="en-US" altLang="ja-JP" sz="1200" dirty="0">
              <a:latin typeface="Arial" charset="0"/>
            </a:endParaRPr>
          </a:p>
          <a:p>
            <a:pPr eaLnBrk="1" hangingPunct="1">
              <a:defRPr/>
            </a:pPr>
            <a:r>
              <a:rPr lang="ja-JP" altLang="en-US" sz="1200" dirty="0">
                <a:latin typeface="Arial" charset="0"/>
              </a:rPr>
              <a:t>　　を感じている教職員が多い。</a:t>
            </a:r>
          </a:p>
          <a:p>
            <a:pPr eaLnBrk="1" hangingPunct="1">
              <a:defRPr/>
            </a:pPr>
            <a:endParaRPr lang="en-US" altLang="ja-JP" sz="1200" dirty="0">
              <a:latin typeface="Arial" charset="0"/>
            </a:endParaRPr>
          </a:p>
          <a:p>
            <a:pPr eaLnBrk="1" hangingPunct="1">
              <a:defRPr/>
            </a:pPr>
            <a:r>
              <a:rPr lang="ja-JP" altLang="en-US" sz="1200" dirty="0">
                <a:latin typeface="Arial" charset="0"/>
              </a:rPr>
              <a:t>　・学校全体での超過勤務時間は多くないが、学級や授業の担当教員・主事主任等　　</a:t>
            </a:r>
            <a:endParaRPr lang="en-US" altLang="ja-JP" sz="1200" dirty="0">
              <a:latin typeface="Arial" charset="0"/>
            </a:endParaRPr>
          </a:p>
          <a:p>
            <a:pPr eaLnBrk="1" hangingPunct="1">
              <a:defRPr/>
            </a:pPr>
            <a:r>
              <a:rPr lang="ja-JP" altLang="en-US" sz="1200" dirty="0">
                <a:latin typeface="Arial" charset="0"/>
              </a:rPr>
              <a:t>　　一部の教職員が他の教職員に比べ恒常的に業務を担っている傾向がある。</a:t>
            </a:r>
          </a:p>
        </p:txBody>
      </p:sp>
      <p:sp>
        <p:nvSpPr>
          <p:cNvPr id="85" name="Rectangle 70"/>
          <p:cNvSpPr>
            <a:spLocks noChangeArrowheads="1"/>
          </p:cNvSpPr>
          <p:nvPr/>
        </p:nvSpPr>
        <p:spPr bwMode="auto">
          <a:xfrm>
            <a:off x="1079500" y="4032250"/>
            <a:ext cx="4024313" cy="387350"/>
          </a:xfrm>
          <a:prstGeom prst="rect">
            <a:avLst/>
          </a:prstGeom>
          <a:solidFill>
            <a:srgbClr val="FFC0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400" dirty="0">
                <a:latin typeface="HGP創英角ｺﾞｼｯｸUB" panose="020B0900000000000000" pitchFamily="50" charset="-128"/>
                <a:ea typeface="HGP創英角ｺﾞｼｯｸUB" panose="020B0900000000000000" pitchFamily="50" charset="-128"/>
              </a:rPr>
              <a:t>◯　教職員の健康管理</a:t>
            </a:r>
          </a:p>
        </p:txBody>
      </p:sp>
      <p:sp>
        <p:nvSpPr>
          <p:cNvPr id="47" name="Rectangle 70"/>
          <p:cNvSpPr>
            <a:spLocks noChangeArrowheads="1"/>
          </p:cNvSpPr>
          <p:nvPr/>
        </p:nvSpPr>
        <p:spPr bwMode="auto">
          <a:xfrm>
            <a:off x="5108575" y="4032250"/>
            <a:ext cx="3997325" cy="387350"/>
          </a:xfrm>
          <a:prstGeom prst="rect">
            <a:avLst/>
          </a:prstGeom>
          <a:solidFill>
            <a:srgbClr val="FFC0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400" dirty="0">
                <a:latin typeface="HGP創英角ｺﾞｼｯｸUB" panose="020B0900000000000000" pitchFamily="50" charset="-128"/>
                <a:ea typeface="HGP創英角ｺﾞｼｯｸUB" panose="020B0900000000000000" pitchFamily="50" charset="-128"/>
              </a:rPr>
              <a:t>◯　学校における業務改善の推進</a:t>
            </a:r>
          </a:p>
        </p:txBody>
      </p:sp>
      <p:sp>
        <p:nvSpPr>
          <p:cNvPr id="3085" name="正方形/長方形 2"/>
          <p:cNvSpPr>
            <a:spLocks noChangeArrowheads="1"/>
          </p:cNvSpPr>
          <p:nvPr/>
        </p:nvSpPr>
        <p:spPr bwMode="auto">
          <a:xfrm>
            <a:off x="8463756" y="7742238"/>
            <a:ext cx="4953000"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50" charset="-128"/>
              </a:defRPr>
            </a:lvl1pPr>
            <a:lvl2pPr marL="1101725" indent="-423863" defTabSz="1279525">
              <a:spcBef>
                <a:spcPct val="20000"/>
              </a:spcBef>
              <a:buChar char="–"/>
              <a:defRPr kumimoji="1" sz="4100">
                <a:solidFill>
                  <a:schemeClr val="tx1"/>
                </a:solidFill>
                <a:latin typeface="Arial" panose="020B0604020202020204" pitchFamily="34" charset="0"/>
                <a:ea typeface="ＭＳ Ｐゴシック" panose="020B0600070205080204" pitchFamily="50" charset="-128"/>
              </a:defRPr>
            </a:lvl2pPr>
            <a:lvl3pPr marL="1697038" indent="-339725" defTabSz="1279525">
              <a:spcBef>
                <a:spcPct val="20000"/>
              </a:spcBef>
              <a:buChar char="•"/>
              <a:defRPr kumimoji="1" sz="3600">
                <a:solidFill>
                  <a:schemeClr val="tx1"/>
                </a:solidFill>
                <a:latin typeface="Arial" panose="020B0604020202020204" pitchFamily="34" charset="0"/>
                <a:ea typeface="ＭＳ Ｐゴシック" panose="020B0600070205080204" pitchFamily="50" charset="-128"/>
              </a:defRPr>
            </a:lvl3pPr>
            <a:lvl4pPr marL="2374900"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4pPr>
            <a:lvl5pPr marL="3052763"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5pPr>
            <a:lvl6pPr marL="35099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6pPr>
            <a:lvl7pPr marL="39671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7pPr>
            <a:lvl8pPr marL="44243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8pPr>
            <a:lvl9pPr marL="48815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dirty="0"/>
              <a:t>令和４年５月２５日　盛岡青松支援学校長　笠水上　訓正</a:t>
            </a:r>
          </a:p>
        </p:txBody>
      </p:sp>
      <p:sp>
        <p:nvSpPr>
          <p:cNvPr id="21" name="Rectangle 70"/>
          <p:cNvSpPr>
            <a:spLocks noChangeArrowheads="1"/>
          </p:cNvSpPr>
          <p:nvPr/>
        </p:nvSpPr>
        <p:spPr bwMode="auto">
          <a:xfrm>
            <a:off x="7272338" y="1431925"/>
            <a:ext cx="5535612" cy="363538"/>
          </a:xfrm>
          <a:prstGeom prst="rect">
            <a:avLst/>
          </a:prstGeom>
          <a:solidFill>
            <a:srgbClr val="92D05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２　目指す姿</a:t>
            </a:r>
            <a:endParaRPr lang="en-US" altLang="ja-JP"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22" name="Rectangle 70"/>
          <p:cNvSpPr>
            <a:spLocks noChangeArrowheads="1"/>
          </p:cNvSpPr>
          <p:nvPr/>
        </p:nvSpPr>
        <p:spPr bwMode="auto">
          <a:xfrm>
            <a:off x="7272338" y="1795463"/>
            <a:ext cx="5535612" cy="1666875"/>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en-US" altLang="ja-JP" sz="1200" dirty="0">
                <a:latin typeface="Arial" charset="0"/>
              </a:rPr>
              <a:t>〈</a:t>
            </a:r>
            <a:r>
              <a:rPr lang="ja-JP" altLang="en-US" sz="1200" dirty="0">
                <a:latin typeface="Arial" charset="0"/>
              </a:rPr>
              <a:t>働きやすい、快適な職場環境づくりの推進</a:t>
            </a:r>
            <a:r>
              <a:rPr lang="en-US" altLang="ja-JP" sz="1200" dirty="0">
                <a:latin typeface="Arial" charset="0"/>
              </a:rPr>
              <a:t>〉</a:t>
            </a:r>
          </a:p>
          <a:p>
            <a:pPr eaLnBrk="1" hangingPunct="1">
              <a:defRPr/>
            </a:pPr>
            <a:r>
              <a:rPr lang="ja-JP" altLang="en-US" sz="1200" dirty="0">
                <a:latin typeface="Arial" charset="0"/>
              </a:rPr>
              <a:t>　・教職員一人ひとりが、教職員としての「自信」と「やる気」を感じながら業務に取り　　</a:t>
            </a:r>
            <a:endParaRPr lang="en-US" altLang="ja-JP" sz="1200" dirty="0">
              <a:latin typeface="Arial" charset="0"/>
            </a:endParaRPr>
          </a:p>
          <a:p>
            <a:pPr eaLnBrk="1" hangingPunct="1">
              <a:defRPr/>
            </a:pPr>
            <a:r>
              <a:rPr lang="ja-JP" altLang="en-US" sz="1200" dirty="0">
                <a:latin typeface="Arial" charset="0"/>
              </a:rPr>
              <a:t>　　組んでいる。　</a:t>
            </a:r>
            <a:endParaRPr lang="en-US" altLang="ja-JP" sz="1200" dirty="0">
              <a:latin typeface="Arial" charset="0"/>
            </a:endParaRPr>
          </a:p>
          <a:p>
            <a:pPr eaLnBrk="1" hangingPunct="1">
              <a:defRPr/>
            </a:pPr>
            <a:r>
              <a:rPr lang="ja-JP" altLang="en-US" sz="1200" dirty="0">
                <a:latin typeface="Arial" charset="0"/>
              </a:rPr>
              <a:t>　・仕事の質を上げる（迅速・正確・保存を念頭に）。自己の実務能力を伸ばし、集中　</a:t>
            </a:r>
            <a:endParaRPr lang="en-US" altLang="ja-JP" sz="1200" dirty="0">
              <a:latin typeface="Arial" charset="0"/>
            </a:endParaRPr>
          </a:p>
          <a:p>
            <a:pPr eaLnBrk="1" hangingPunct="1">
              <a:defRPr/>
            </a:pPr>
            <a:r>
              <a:rPr lang="ja-JP" altLang="en-US" sz="1200" dirty="0">
                <a:latin typeface="Arial" charset="0"/>
              </a:rPr>
              <a:t>　　して仕事に取り組んでいる。教材開発情報を共有し、自信をもって授業をしてい　</a:t>
            </a:r>
            <a:endParaRPr lang="en-US" altLang="ja-JP" sz="1200" dirty="0">
              <a:latin typeface="Arial" charset="0"/>
            </a:endParaRPr>
          </a:p>
          <a:p>
            <a:pPr eaLnBrk="1" hangingPunct="1">
              <a:defRPr/>
            </a:pPr>
            <a:r>
              <a:rPr lang="ja-JP" altLang="en-US" sz="1200" dirty="0">
                <a:latin typeface="Arial" charset="0"/>
              </a:rPr>
              <a:t>　　る。</a:t>
            </a:r>
            <a:endParaRPr lang="en-US" altLang="ja-JP" sz="1200" dirty="0">
              <a:latin typeface="Arial" charset="0"/>
            </a:endParaRPr>
          </a:p>
          <a:p>
            <a:pPr eaLnBrk="1" hangingPunct="1">
              <a:defRPr/>
            </a:pPr>
            <a:r>
              <a:rPr lang="ja-JP" altLang="en-US" sz="1200" dirty="0">
                <a:latin typeface="Arial" charset="0"/>
              </a:rPr>
              <a:t>　・コミュニケーションを大切にし、全教職員が一丸となって「チーム盛岡青松」として</a:t>
            </a:r>
            <a:endParaRPr lang="en-US" altLang="ja-JP" sz="1200" dirty="0">
              <a:latin typeface="Arial" charset="0"/>
            </a:endParaRPr>
          </a:p>
          <a:p>
            <a:pPr eaLnBrk="1" hangingPunct="1">
              <a:defRPr/>
            </a:pPr>
            <a:r>
              <a:rPr lang="ja-JP" altLang="en-US" sz="1200" dirty="0">
                <a:latin typeface="Arial" charset="0"/>
              </a:rPr>
              <a:t>　　協働する姿。</a:t>
            </a:r>
            <a:endParaRPr lang="en-US" altLang="ja-JP" sz="1200" dirty="0">
              <a:latin typeface="Arial" charset="0"/>
            </a:endParaRPr>
          </a:p>
          <a:p>
            <a:pPr eaLnBrk="1" hangingPunct="1">
              <a:defRPr/>
            </a:pPr>
            <a:r>
              <a:rPr lang="ja-JP" altLang="en-US" sz="1200" dirty="0">
                <a:latin typeface="Arial" charset="0"/>
              </a:rPr>
              <a:t>　</a:t>
            </a:r>
            <a:endParaRPr lang="en-US" altLang="ja-JP" sz="1200" dirty="0">
              <a:latin typeface="Arial" charset="0"/>
            </a:endParaRPr>
          </a:p>
          <a:p>
            <a:pPr eaLnBrk="1" hangingPunct="1">
              <a:defRPr/>
            </a:pPr>
            <a:r>
              <a:rPr lang="ja-JP" altLang="en-US" sz="1200" dirty="0">
                <a:latin typeface="Arial" charset="0"/>
              </a:rPr>
              <a:t>　　</a:t>
            </a:r>
          </a:p>
        </p:txBody>
      </p:sp>
      <p:sp>
        <p:nvSpPr>
          <p:cNvPr id="2" name="右矢印 1"/>
          <p:cNvSpPr/>
          <p:nvPr/>
        </p:nvSpPr>
        <p:spPr bwMode="auto">
          <a:xfrm>
            <a:off x="6640513" y="1519238"/>
            <a:ext cx="676275" cy="1908175"/>
          </a:xfrm>
          <a:prstGeom prst="rightArrow">
            <a:avLst/>
          </a:prstGeom>
          <a:solidFill>
            <a:schemeClr val="bg1">
              <a:lumMod val="95000"/>
            </a:schemeClr>
          </a:solidFill>
          <a:ln w="9525" cap="flat" cmpd="sng" algn="ctr">
            <a:solidFill>
              <a:srgbClr val="0000FF"/>
            </a:solidFill>
            <a:prstDash val="solid"/>
            <a:round/>
            <a:headEnd type="none" w="med" len="med"/>
            <a:tailEnd type="none" w="med" len="med"/>
          </a:ln>
          <a:effectLst/>
        </p:spPr>
        <p:txBody>
          <a:bodyPr/>
          <a:lstStyle/>
          <a:p>
            <a:pPr defTabSz="1279525" eaLnBrk="1" hangingPunct="1">
              <a:defRPr/>
            </a:pPr>
            <a:endParaRPr lang="ja-JP" altLang="en-US" sz="2500">
              <a:latin typeface="Arial" charset="0"/>
            </a:endParaRPr>
          </a:p>
        </p:txBody>
      </p:sp>
      <p:sp>
        <p:nvSpPr>
          <p:cNvPr id="26" name="Rectangle 70"/>
          <p:cNvSpPr>
            <a:spLocks noChangeArrowheads="1"/>
          </p:cNvSpPr>
          <p:nvPr/>
        </p:nvSpPr>
        <p:spPr bwMode="auto">
          <a:xfrm>
            <a:off x="9072563" y="4032250"/>
            <a:ext cx="3735387" cy="379413"/>
          </a:xfrm>
          <a:prstGeom prst="rect">
            <a:avLst/>
          </a:prstGeom>
          <a:solidFill>
            <a:srgbClr val="FFC0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200" dirty="0">
                <a:latin typeface="HGP創英角ｺﾞｼｯｸUB" panose="020B0900000000000000" pitchFamily="50" charset="-128"/>
                <a:ea typeface="HGP創英角ｺﾞｼｯｸUB" panose="020B0900000000000000" pitchFamily="50" charset="-128"/>
              </a:rPr>
              <a:t>◯　学校及び教員が担う業務の明確化・適正化の推進</a:t>
            </a:r>
          </a:p>
        </p:txBody>
      </p:sp>
      <p:sp>
        <p:nvSpPr>
          <p:cNvPr id="28" name="Rectangle 70"/>
          <p:cNvSpPr>
            <a:spLocks noChangeArrowheads="1"/>
          </p:cNvSpPr>
          <p:nvPr/>
        </p:nvSpPr>
        <p:spPr bwMode="auto">
          <a:xfrm>
            <a:off x="5108575" y="4392612"/>
            <a:ext cx="3963988" cy="2110022"/>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・「前例」や「当たり前と思っていること」にとらわれず、行事、</a:t>
            </a:r>
            <a:endParaRPr lang="en-US" altLang="ja-JP" sz="1200" dirty="0">
              <a:latin typeface="Arial" charset="0"/>
            </a:endParaRPr>
          </a:p>
          <a:p>
            <a:pPr eaLnBrk="1" hangingPunct="1">
              <a:defRPr/>
            </a:pPr>
            <a:r>
              <a:rPr lang="ja-JP" altLang="en-US" sz="1200" dirty="0">
                <a:latin typeface="Arial" charset="0"/>
              </a:rPr>
              <a:t>　会議、打合せ等を「児童生徒のために必要か」という視点</a:t>
            </a:r>
            <a:endParaRPr lang="en-US" altLang="ja-JP" sz="1200" dirty="0">
              <a:latin typeface="Arial" charset="0"/>
            </a:endParaRPr>
          </a:p>
          <a:p>
            <a:pPr eaLnBrk="1" hangingPunct="1">
              <a:defRPr/>
            </a:pPr>
            <a:r>
              <a:rPr lang="ja-JP" altLang="en-US" sz="1200" dirty="0">
                <a:latin typeface="Arial" charset="0"/>
              </a:rPr>
              <a:t>　で見なおす。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・会議については終了時間を明記する。日頃の情報交換を</a:t>
            </a:r>
            <a:endParaRPr lang="en-US" altLang="ja-JP" sz="1200" dirty="0">
              <a:latin typeface="Arial" charset="0"/>
            </a:endParaRPr>
          </a:p>
          <a:p>
            <a:pPr eaLnBrk="1" hangingPunct="1">
              <a:defRPr/>
            </a:pPr>
            <a:r>
              <a:rPr lang="ja-JP" altLang="en-US" sz="1200" dirty="0">
                <a:latin typeface="Arial" charset="0"/>
              </a:rPr>
              <a:t>　大切にする。</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・業務の偏りを軽減し、どのような業務でも基本的に複数担</a:t>
            </a:r>
            <a:endParaRPr lang="en-US" altLang="ja-JP" sz="1200" dirty="0">
              <a:latin typeface="Arial" charset="0"/>
            </a:endParaRPr>
          </a:p>
          <a:p>
            <a:pPr eaLnBrk="1" hangingPunct="1">
              <a:defRPr/>
            </a:pPr>
            <a:r>
              <a:rPr lang="ja-JP" altLang="en-US" sz="1200" dirty="0">
                <a:latin typeface="Arial" charset="0"/>
              </a:rPr>
              <a:t>　当とし、業務分担について改善を心がける。</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・職員の意識付けのため、週に１度定時退庁日を設ける。</a:t>
            </a: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
        <p:nvSpPr>
          <p:cNvPr id="29" name="Rectangle 70"/>
          <p:cNvSpPr>
            <a:spLocks noChangeArrowheads="1"/>
          </p:cNvSpPr>
          <p:nvPr/>
        </p:nvSpPr>
        <p:spPr bwMode="auto">
          <a:xfrm>
            <a:off x="9067800" y="4392611"/>
            <a:ext cx="3744913" cy="2110021"/>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・新型コロナウイルス感染症の関する業務については、</a:t>
            </a:r>
            <a:endParaRPr lang="en-US" altLang="ja-JP" sz="1200" dirty="0">
              <a:latin typeface="Arial" charset="0"/>
            </a:endParaRPr>
          </a:p>
          <a:p>
            <a:pPr eaLnBrk="1" hangingPunct="1">
              <a:defRPr/>
            </a:pPr>
            <a:r>
              <a:rPr lang="ja-JP" altLang="en-US" sz="1200" dirty="0">
                <a:latin typeface="Arial" charset="0"/>
              </a:rPr>
              <a:t>　不測事態に備えて、役割分担や判断基準をあらかじ</a:t>
            </a:r>
            <a:endParaRPr lang="en-US" altLang="ja-JP" sz="1200" dirty="0">
              <a:latin typeface="Arial" charset="0"/>
            </a:endParaRPr>
          </a:p>
          <a:p>
            <a:pPr eaLnBrk="1" hangingPunct="1">
              <a:defRPr/>
            </a:pPr>
            <a:r>
              <a:rPr lang="ja-JP" altLang="en-US" sz="1200" dirty="0">
                <a:latin typeface="Arial" charset="0"/>
              </a:rPr>
              <a:t>　</a:t>
            </a:r>
            <a:r>
              <a:rPr lang="ja-JP" altLang="en-US" sz="1200" dirty="0" err="1">
                <a:latin typeface="Arial" charset="0"/>
              </a:rPr>
              <a:t>め</a:t>
            </a:r>
            <a:r>
              <a:rPr lang="ja-JP" altLang="en-US" sz="1200" dirty="0">
                <a:latin typeface="Arial" charset="0"/>
              </a:rPr>
              <a:t>検討し、職員の不安感や迷いの軽減に努める。</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a:latin typeface="Arial" charset="0"/>
              </a:rPr>
              <a:t>・業務</a:t>
            </a:r>
            <a:r>
              <a:rPr lang="ja-JP" altLang="en-US" sz="1200" dirty="0">
                <a:latin typeface="Arial" charset="0"/>
              </a:rPr>
              <a:t>の負担軽減に向けて、業務内容の見直しを</a:t>
            </a:r>
            <a:endParaRPr lang="en-US" altLang="ja-JP" sz="1200" dirty="0">
              <a:latin typeface="Arial" charset="0"/>
            </a:endParaRPr>
          </a:p>
          <a:p>
            <a:pPr eaLnBrk="1" hangingPunct="1">
              <a:defRPr/>
            </a:pPr>
            <a:r>
              <a:rPr lang="ja-JP" altLang="en-US" sz="1200" dirty="0">
                <a:latin typeface="Arial" charset="0"/>
              </a:rPr>
              <a:t>　進める。</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・コミュニティ・スクールの導入に向けて準備を進める。</a:t>
            </a: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
        <p:nvSpPr>
          <p:cNvPr id="3092" name="正方形/長方形 11"/>
          <p:cNvSpPr>
            <a:spLocks noChangeArrowheads="1"/>
          </p:cNvSpPr>
          <p:nvPr/>
        </p:nvSpPr>
        <p:spPr bwMode="auto">
          <a:xfrm>
            <a:off x="1079500" y="8058150"/>
            <a:ext cx="11737975" cy="1797050"/>
          </a:xfrm>
          <a:prstGeom prst="rect">
            <a:avLst/>
          </a:prstGeom>
          <a:solidFill>
            <a:schemeClr val="accent1"/>
          </a:solidFill>
          <a:ln w="28575" algn="ctr">
            <a:solidFill>
              <a:schemeClr val="tx1"/>
            </a:solidFill>
            <a:round/>
            <a:headEnd/>
            <a:tailEnd/>
          </a:ln>
        </p:spPr>
        <p:txBody>
          <a:bodyPr/>
          <a:lstStyle/>
          <a:p>
            <a:pPr eaLnBrk="1" hangingPunct="1"/>
            <a:r>
              <a:rPr lang="ja-JP" altLang="en-US" sz="1600" dirty="0">
                <a:solidFill>
                  <a:srgbClr val="0000FF"/>
                </a:solidFill>
                <a:latin typeface="HGP創英角ｺﾞｼｯｸUB" panose="020B0900000000000000" pitchFamily="50" charset="-128"/>
                <a:ea typeface="HGP創英角ｺﾞｼｯｸUB" panose="020B0900000000000000" pitchFamily="50" charset="-128"/>
              </a:rPr>
              <a:t>（参考）　「岩手県教職員働き方改革プラン（</a:t>
            </a:r>
            <a:r>
              <a:rPr lang="en-US" altLang="ja-JP" sz="1600" dirty="0">
                <a:solidFill>
                  <a:srgbClr val="0000FF"/>
                </a:solidFill>
                <a:latin typeface="HGP創英角ｺﾞｼｯｸUB" panose="020B0900000000000000" pitchFamily="50" charset="-128"/>
                <a:ea typeface="HGP創英角ｺﾞｼｯｸUB" panose="020B0900000000000000" pitchFamily="50" charset="-128"/>
              </a:rPr>
              <a:t>2021</a:t>
            </a:r>
            <a:r>
              <a:rPr lang="ja-JP" altLang="en-US" sz="1600" dirty="0">
                <a:solidFill>
                  <a:srgbClr val="0000FF"/>
                </a:solidFill>
                <a:latin typeface="HGP創英角ｺﾞｼｯｸUB" panose="020B0900000000000000" pitchFamily="50" charset="-128"/>
                <a:ea typeface="HGP創英角ｺﾞｼｯｸUB" panose="020B0900000000000000" pitchFamily="50" charset="-128"/>
              </a:rPr>
              <a:t>～</a:t>
            </a:r>
            <a:r>
              <a:rPr lang="en-US" altLang="ja-JP" sz="1600" dirty="0">
                <a:solidFill>
                  <a:srgbClr val="0000FF"/>
                </a:solidFill>
                <a:latin typeface="HGP創英角ｺﾞｼｯｸUB" panose="020B0900000000000000" pitchFamily="50" charset="-128"/>
                <a:ea typeface="HGP創英角ｺﾞｼｯｸUB" panose="020B0900000000000000" pitchFamily="50" charset="-128"/>
              </a:rPr>
              <a:t>2023</a:t>
            </a:r>
            <a:r>
              <a:rPr lang="ja-JP" altLang="en-US" sz="1600" dirty="0">
                <a:solidFill>
                  <a:srgbClr val="0000FF"/>
                </a:solidFill>
                <a:latin typeface="HGP創英角ｺﾞｼｯｸUB" panose="020B0900000000000000" pitchFamily="50" charset="-128"/>
                <a:ea typeface="HGP創英角ｺﾞｼｯｸUB" panose="020B0900000000000000" pitchFamily="50" charset="-128"/>
              </a:rPr>
              <a:t>）」（抜粋）</a:t>
            </a:r>
            <a:endParaRPr lang="en-US" altLang="ja-JP" sz="1100" dirty="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r>
              <a:rPr lang="en-US" altLang="ja-JP" sz="1200" b="1" dirty="0">
                <a:solidFill>
                  <a:srgbClr val="000000"/>
                </a:solidFill>
                <a:latin typeface="ＭＳ ゴシック" panose="020B0609070205080204" pitchFamily="49" charset="-128"/>
                <a:ea typeface="ＭＳ ゴシック" panose="020B0609070205080204" pitchFamily="49" charset="-128"/>
              </a:rPr>
              <a:t>【</a:t>
            </a:r>
            <a:r>
              <a:rPr lang="ja-JP" altLang="en-US" sz="1200" b="1" dirty="0">
                <a:solidFill>
                  <a:srgbClr val="000000"/>
                </a:solidFill>
                <a:latin typeface="ＭＳ ゴシック" panose="020B0609070205080204" pitchFamily="49" charset="-128"/>
                <a:ea typeface="ＭＳ ゴシック" panose="020B0609070205080204" pitchFamily="49" charset="-128"/>
              </a:rPr>
              <a:t>策定趣旨</a:t>
            </a:r>
            <a:r>
              <a:rPr lang="en-US" altLang="ja-JP" sz="1200" b="1" dirty="0">
                <a:solidFill>
                  <a:srgbClr val="000000"/>
                </a:solidFill>
                <a:latin typeface="ＭＳ ゴシック" panose="020B0609070205080204" pitchFamily="49" charset="-128"/>
                <a:ea typeface="ＭＳ ゴシック" panose="020B0609070205080204" pitchFamily="49" charset="-128"/>
              </a:rPr>
              <a:t>】</a:t>
            </a:r>
          </a:p>
          <a:p>
            <a:pPr eaLnBrk="1" hangingPunct="1"/>
            <a:r>
              <a:rPr lang="ja-JP" altLang="en-US" sz="1200" b="1" dirty="0">
                <a:solidFill>
                  <a:srgbClr val="000000"/>
                </a:solidFill>
                <a:latin typeface="ＭＳ ゴシック" panose="020B0609070205080204" pitchFamily="49" charset="-128"/>
                <a:ea typeface="ＭＳ ゴシック" panose="020B0609070205080204" pitchFamily="49" charset="-128"/>
              </a:rPr>
              <a:t>　○　</a:t>
            </a:r>
            <a:r>
              <a:rPr lang="ja-JP" altLang="en-US" sz="1200" dirty="0">
                <a:solidFill>
                  <a:srgbClr val="000000"/>
                </a:solidFill>
              </a:rPr>
              <a:t>働き方改革の実現により、岩手の未来を担う大切な子どもたちに、質の高い教育の</a:t>
            </a:r>
            <a:endParaRPr lang="en-US" altLang="ja-JP" sz="1200" dirty="0">
              <a:solidFill>
                <a:srgbClr val="000000"/>
              </a:solidFill>
            </a:endParaRPr>
          </a:p>
          <a:p>
            <a:pPr eaLnBrk="1" hangingPunct="1"/>
            <a:r>
              <a:rPr lang="ja-JP" altLang="en-US" sz="1200" dirty="0">
                <a:solidFill>
                  <a:srgbClr val="000000"/>
                </a:solidFill>
              </a:rPr>
              <a:t>　　　持続的提供につなげる。</a:t>
            </a:r>
            <a:endParaRPr lang="en-US" altLang="ja-JP" sz="1200" dirty="0">
              <a:solidFill>
                <a:srgbClr val="000000"/>
              </a:solidFill>
            </a:endParaRPr>
          </a:p>
          <a:p>
            <a:pPr eaLnBrk="1" hangingPunct="1"/>
            <a:r>
              <a:rPr lang="en-US" altLang="ja-JP" sz="1200" b="1" dirty="0">
                <a:solidFill>
                  <a:srgbClr val="000000"/>
                </a:solidFill>
                <a:latin typeface="ＭＳ ゴシック" panose="020B0609070205080204" pitchFamily="49" charset="-128"/>
                <a:ea typeface="ＭＳ ゴシック" panose="020B0609070205080204" pitchFamily="49" charset="-128"/>
              </a:rPr>
              <a:t>【</a:t>
            </a:r>
            <a:r>
              <a:rPr lang="ja-JP" altLang="en-US" sz="1200" b="1" dirty="0">
                <a:solidFill>
                  <a:srgbClr val="000000"/>
                </a:solidFill>
                <a:latin typeface="ＭＳ ゴシック" panose="020B0609070205080204" pitchFamily="49" charset="-128"/>
                <a:ea typeface="ＭＳ ゴシック" panose="020B0609070205080204" pitchFamily="49" charset="-128"/>
              </a:rPr>
              <a:t>プランの期間</a:t>
            </a:r>
            <a:r>
              <a:rPr lang="en-US" altLang="ja-JP" sz="1200" b="1" dirty="0">
                <a:solidFill>
                  <a:srgbClr val="000000"/>
                </a:solidFill>
                <a:latin typeface="ＭＳ ゴシック" panose="020B0609070205080204" pitchFamily="49" charset="-128"/>
                <a:ea typeface="ＭＳ ゴシック" panose="020B0609070205080204" pitchFamily="49" charset="-128"/>
              </a:rPr>
              <a:t>】</a:t>
            </a:r>
            <a:r>
              <a:rPr lang="ja-JP" altLang="en-US" sz="1200" dirty="0">
                <a:solidFill>
                  <a:srgbClr val="000000"/>
                </a:solidFill>
              </a:rPr>
              <a:t>　令和３年度～令和５年度までの３カ年度</a:t>
            </a:r>
          </a:p>
          <a:p>
            <a:pPr eaLnBrk="1" hangingPunct="1"/>
            <a:r>
              <a:rPr lang="en-US" altLang="ja-JP" sz="1200" b="1" dirty="0">
                <a:solidFill>
                  <a:srgbClr val="000000"/>
                </a:solidFill>
                <a:latin typeface="ＭＳ ゴシック" panose="020B0609070205080204" pitchFamily="49" charset="-128"/>
                <a:ea typeface="ＭＳ ゴシック" panose="020B0609070205080204" pitchFamily="49" charset="-128"/>
              </a:rPr>
              <a:t>【</a:t>
            </a:r>
            <a:r>
              <a:rPr lang="ja-JP" altLang="en-US" sz="1200" b="1" dirty="0">
                <a:solidFill>
                  <a:srgbClr val="000000"/>
                </a:solidFill>
                <a:latin typeface="ＭＳ ゴシック" panose="020B0609070205080204" pitchFamily="49" charset="-128"/>
                <a:ea typeface="ＭＳ ゴシック" panose="020B0609070205080204" pitchFamily="49" charset="-128"/>
              </a:rPr>
              <a:t>プランの目標</a:t>
            </a:r>
            <a:r>
              <a:rPr lang="en-US" altLang="ja-JP" sz="1200" b="1" dirty="0">
                <a:solidFill>
                  <a:srgbClr val="000000"/>
                </a:solidFill>
                <a:latin typeface="ＭＳ ゴシック" panose="020B0609070205080204" pitchFamily="49" charset="-128"/>
                <a:ea typeface="ＭＳ ゴシック" panose="020B0609070205080204" pitchFamily="49" charset="-128"/>
              </a:rPr>
              <a:t>】</a:t>
            </a:r>
          </a:p>
          <a:p>
            <a:pPr eaLnBrk="1" hangingPunct="1"/>
            <a:r>
              <a:rPr lang="ja-JP" altLang="en-US" sz="1200" b="1" dirty="0">
                <a:solidFill>
                  <a:srgbClr val="000000"/>
                </a:solidFill>
                <a:latin typeface="ＭＳ ゴシック" panose="020B0609070205080204" pitchFamily="49" charset="-128"/>
                <a:ea typeface="ＭＳ ゴシック" panose="020B0609070205080204" pitchFamily="49" charset="-128"/>
              </a:rPr>
              <a:t>　目標１　県立学校の教員の時間外在校等時間の縮減</a:t>
            </a:r>
            <a:endParaRPr lang="en-US" altLang="ja-JP" sz="1200" b="1" dirty="0">
              <a:solidFill>
                <a:srgbClr val="000000"/>
              </a:solidFill>
              <a:latin typeface="ＭＳ ゴシック" panose="020B0609070205080204" pitchFamily="49" charset="-128"/>
              <a:ea typeface="ＭＳ ゴシック" panose="020B0609070205080204" pitchFamily="49" charset="-128"/>
            </a:endParaRPr>
          </a:p>
          <a:p>
            <a:pPr eaLnBrk="1" hangingPunct="1"/>
            <a:r>
              <a:rPr lang="ja-JP" altLang="en-US" sz="1200" b="1" dirty="0">
                <a:solidFill>
                  <a:srgbClr val="000000"/>
                </a:solidFill>
                <a:latin typeface="ＭＳ ゴシック" panose="020B0609070205080204" pitchFamily="49" charset="-128"/>
                <a:ea typeface="ＭＳ ゴシック" panose="020B0609070205080204" pitchFamily="49" charset="-128"/>
              </a:rPr>
              <a:t>　</a:t>
            </a:r>
            <a:r>
              <a:rPr lang="ja-JP" altLang="en-US" sz="1200" dirty="0">
                <a:solidFill>
                  <a:srgbClr val="000000"/>
                </a:solidFill>
                <a:latin typeface="ＭＳ 明朝" panose="02020609040205080304" pitchFamily="17" charset="-128"/>
                <a:ea typeface="ＭＳ 明朝" panose="02020609040205080304" pitchFamily="17" charset="-128"/>
              </a:rPr>
              <a:t>　</a:t>
            </a:r>
            <a:r>
              <a:rPr lang="en-US" altLang="ja-JP" sz="1200" dirty="0">
                <a:solidFill>
                  <a:srgbClr val="000000"/>
                </a:solidFill>
                <a:latin typeface="ＭＳ 明朝" panose="02020609040205080304" pitchFamily="17" charset="-128"/>
                <a:ea typeface="ＭＳ 明朝" panose="02020609040205080304" pitchFamily="17" charset="-128"/>
              </a:rPr>
              <a:t>(1)</a:t>
            </a:r>
            <a:r>
              <a:rPr lang="ja-JP" altLang="en-US" sz="1200" dirty="0">
                <a:solidFill>
                  <a:srgbClr val="000000"/>
                </a:solidFill>
                <a:latin typeface="ＭＳ 明朝" panose="02020609040205080304" pitchFamily="17" charset="-128"/>
                <a:ea typeface="ＭＳ 明朝" panose="02020609040205080304" pitchFamily="17" charset="-128"/>
              </a:rPr>
              <a:t>　時間外在校等時間が</a:t>
            </a:r>
            <a:r>
              <a:rPr lang="ja-JP" altLang="en-US" sz="1200" dirty="0">
                <a:solidFill>
                  <a:srgbClr val="000000"/>
                </a:solidFill>
                <a:latin typeface="ＭＳ ゴシック" panose="020B0609070205080204" pitchFamily="49" charset="-128"/>
                <a:ea typeface="ＭＳ ゴシック" panose="020B0609070205080204" pitchFamily="49" charset="-128"/>
              </a:rPr>
              <a:t>月</a:t>
            </a:r>
            <a:r>
              <a:rPr lang="en-US" altLang="ja-JP" sz="1200" dirty="0">
                <a:solidFill>
                  <a:srgbClr val="000000"/>
                </a:solidFill>
                <a:latin typeface="ＭＳ ゴシック" panose="020B0609070205080204" pitchFamily="49" charset="-128"/>
                <a:ea typeface="ＭＳ ゴシック" panose="020B0609070205080204" pitchFamily="49" charset="-128"/>
              </a:rPr>
              <a:t>100</a:t>
            </a:r>
            <a:r>
              <a:rPr lang="ja-JP" altLang="en-US" sz="1200" dirty="0">
                <a:solidFill>
                  <a:srgbClr val="000000"/>
                </a:solidFill>
                <a:latin typeface="ＭＳ ゴシック" panose="020B0609070205080204" pitchFamily="49" charset="-128"/>
                <a:ea typeface="ＭＳ ゴシック" panose="020B0609070205080204" pitchFamily="49" charset="-128"/>
              </a:rPr>
              <a:t>時間以上の者</a:t>
            </a:r>
            <a:r>
              <a:rPr lang="ja-JP" altLang="en-US" sz="1200" dirty="0">
                <a:solidFill>
                  <a:srgbClr val="000000"/>
                </a:solidFill>
                <a:latin typeface="ＭＳ 明朝" panose="02020609040205080304" pitchFamily="17" charset="-128"/>
                <a:ea typeface="ＭＳ 明朝" panose="02020609040205080304" pitchFamily="17" charset="-128"/>
              </a:rPr>
              <a:t>を</a:t>
            </a:r>
            <a:r>
              <a:rPr lang="ja-JP" altLang="en-US" sz="1200" b="1" u="sng" dirty="0">
                <a:solidFill>
                  <a:srgbClr val="000000"/>
                </a:solidFill>
                <a:latin typeface="ＭＳ ゴシック" panose="020B0609070205080204" pitchFamily="49" charset="-128"/>
                <a:ea typeface="ＭＳ ゴシック" panose="020B0609070205080204" pitchFamily="49" charset="-128"/>
              </a:rPr>
              <a:t>ゼロ</a:t>
            </a:r>
            <a:r>
              <a:rPr lang="ja-JP" altLang="en-US" sz="1200" dirty="0">
                <a:solidFill>
                  <a:srgbClr val="000000"/>
                </a:solidFill>
                <a:latin typeface="ＭＳ 明朝" panose="02020609040205080304" pitchFamily="17" charset="-128"/>
                <a:ea typeface="ＭＳ 明朝" panose="02020609040205080304" pitchFamily="17" charset="-128"/>
              </a:rPr>
              <a:t>にする。</a:t>
            </a:r>
            <a:endParaRPr lang="en-US" altLang="ja-JP" sz="1200" dirty="0">
              <a:solidFill>
                <a:srgbClr val="000000"/>
              </a:solidFill>
              <a:latin typeface="ＭＳ 明朝" panose="02020609040205080304" pitchFamily="17" charset="-128"/>
              <a:ea typeface="ＭＳ 明朝" panose="02020609040205080304" pitchFamily="17" charset="-128"/>
            </a:endParaRPr>
          </a:p>
          <a:p>
            <a:pPr eaLnBrk="1" hangingPunct="1"/>
            <a:r>
              <a:rPr lang="ja-JP" altLang="en-US" sz="1200" dirty="0">
                <a:solidFill>
                  <a:srgbClr val="000000"/>
                </a:solidFill>
                <a:latin typeface="ＭＳ 明朝" panose="02020609040205080304" pitchFamily="17" charset="-128"/>
                <a:ea typeface="ＭＳ 明朝" panose="02020609040205080304" pitchFamily="17" charset="-128"/>
              </a:rPr>
              <a:t>　</a:t>
            </a:r>
            <a:endParaRPr lang="ja-JP" altLang="en-US" sz="2500" dirty="0"/>
          </a:p>
        </p:txBody>
      </p:sp>
      <p:sp>
        <p:nvSpPr>
          <p:cNvPr id="3114" name="正方形/長方形 12"/>
          <p:cNvSpPr>
            <a:spLocks noChangeArrowheads="1"/>
          </p:cNvSpPr>
          <p:nvPr/>
        </p:nvSpPr>
        <p:spPr bwMode="auto">
          <a:xfrm>
            <a:off x="7089775" y="8105775"/>
            <a:ext cx="5614988" cy="438150"/>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hangingPunct="1"/>
            <a:r>
              <a:rPr lang="ja-JP" altLang="en-US" sz="1200">
                <a:solidFill>
                  <a:srgbClr val="000000"/>
                </a:solidFill>
                <a:latin typeface="ＭＳ 明朝" panose="02020609040205080304" pitchFamily="17" charset="-128"/>
                <a:ea typeface="ＭＳ 明朝" panose="02020609040205080304" pitchFamily="17" charset="-128"/>
              </a:rPr>
              <a:t>　</a:t>
            </a:r>
            <a:r>
              <a:rPr lang="en-US" altLang="ja-JP" sz="1200">
                <a:solidFill>
                  <a:srgbClr val="000000"/>
                </a:solidFill>
                <a:latin typeface="ＭＳ 明朝" panose="02020609040205080304" pitchFamily="17" charset="-128"/>
                <a:ea typeface="ＭＳ 明朝" panose="02020609040205080304" pitchFamily="17" charset="-128"/>
              </a:rPr>
              <a:t>(2)</a:t>
            </a:r>
            <a:r>
              <a:rPr lang="ja-JP" altLang="en-US" sz="1200">
                <a:solidFill>
                  <a:srgbClr val="000000"/>
                </a:solidFill>
                <a:latin typeface="ＭＳ 明朝" panose="02020609040205080304" pitchFamily="17" charset="-128"/>
                <a:ea typeface="ＭＳ 明朝" panose="02020609040205080304" pitchFamily="17" charset="-128"/>
              </a:rPr>
              <a:t>　時間外在校等時間（週休日の部活動指導従事時間を除く。）が月</a:t>
            </a:r>
            <a:r>
              <a:rPr lang="en-US" altLang="ja-JP" sz="1200">
                <a:solidFill>
                  <a:srgbClr val="000000"/>
                </a:solidFill>
                <a:latin typeface="ＭＳ 明朝" panose="02020609040205080304" pitchFamily="17" charset="-128"/>
                <a:ea typeface="ＭＳ 明朝" panose="02020609040205080304" pitchFamily="17" charset="-128"/>
              </a:rPr>
              <a:t>45</a:t>
            </a:r>
            <a:r>
              <a:rPr lang="ja-JP" altLang="en-US" sz="1200">
                <a:solidFill>
                  <a:srgbClr val="000000"/>
                </a:solidFill>
                <a:latin typeface="ＭＳ 明朝" panose="02020609040205080304" pitchFamily="17" charset="-128"/>
                <a:ea typeface="ＭＳ 明朝" panose="02020609040205080304" pitchFamily="17" charset="-128"/>
              </a:rPr>
              <a:t>時間</a:t>
            </a:r>
            <a:endParaRPr lang="en-US" altLang="ja-JP" sz="1200">
              <a:solidFill>
                <a:srgbClr val="000000"/>
              </a:solidFill>
              <a:latin typeface="ＭＳ 明朝" panose="02020609040205080304" pitchFamily="17" charset="-128"/>
              <a:ea typeface="ＭＳ 明朝" panose="02020609040205080304" pitchFamily="17" charset="-128"/>
            </a:endParaRPr>
          </a:p>
          <a:p>
            <a:pPr eaLnBrk="1" hangingPunct="1"/>
            <a:r>
              <a:rPr lang="ja-JP" altLang="en-US" sz="1200">
                <a:solidFill>
                  <a:srgbClr val="000000"/>
                </a:solidFill>
                <a:latin typeface="ＭＳ 明朝" panose="02020609040205080304" pitchFamily="17" charset="-128"/>
                <a:ea typeface="ＭＳ 明朝" panose="02020609040205080304" pitchFamily="17" charset="-128"/>
              </a:rPr>
              <a:t>　　　超、年</a:t>
            </a:r>
            <a:r>
              <a:rPr lang="en-US" altLang="ja-JP" sz="1200">
                <a:solidFill>
                  <a:srgbClr val="000000"/>
                </a:solidFill>
                <a:latin typeface="ＭＳ 明朝" panose="02020609040205080304" pitchFamily="17" charset="-128"/>
                <a:ea typeface="ＭＳ 明朝" panose="02020609040205080304" pitchFamily="17" charset="-128"/>
              </a:rPr>
              <a:t>360</a:t>
            </a:r>
            <a:r>
              <a:rPr lang="ja-JP" altLang="en-US" sz="1200">
                <a:solidFill>
                  <a:srgbClr val="000000"/>
                </a:solidFill>
                <a:latin typeface="ＭＳ 明朝" panose="02020609040205080304" pitchFamily="17" charset="-128"/>
                <a:ea typeface="ＭＳ 明朝" panose="02020609040205080304" pitchFamily="17" charset="-128"/>
              </a:rPr>
              <a:t>時間超の者を下記のとおり</a:t>
            </a:r>
            <a:r>
              <a:rPr lang="ja-JP" altLang="en-US" sz="1200" b="1">
                <a:solidFill>
                  <a:srgbClr val="000000"/>
                </a:solidFill>
                <a:latin typeface="ＭＳ ゴシック" panose="020B0609070205080204" pitchFamily="49" charset="-128"/>
                <a:ea typeface="ＭＳ ゴシック" panose="020B0609070205080204" pitchFamily="49" charset="-128"/>
              </a:rPr>
              <a:t>段階的に縮減</a:t>
            </a:r>
            <a:r>
              <a:rPr lang="ja-JP" altLang="en-US" sz="1200">
                <a:solidFill>
                  <a:srgbClr val="000000"/>
                </a:solidFill>
                <a:latin typeface="ＭＳ 明朝" panose="02020609040205080304" pitchFamily="17" charset="-128"/>
                <a:ea typeface="ＭＳ 明朝" panose="02020609040205080304" pitchFamily="17" charset="-128"/>
              </a:rPr>
              <a:t>する。</a:t>
            </a:r>
            <a:endParaRPr lang="ja-JP" altLang="en-US" sz="2500">
              <a:solidFill>
                <a:srgbClr val="000000"/>
              </a:solidFill>
            </a:endParaRPr>
          </a:p>
        </p:txBody>
      </p:sp>
      <p:sp>
        <p:nvSpPr>
          <p:cNvPr id="3115" name="正方形/長方形 8"/>
          <p:cNvSpPr>
            <a:spLocks noChangeArrowheads="1"/>
          </p:cNvSpPr>
          <p:nvPr/>
        </p:nvSpPr>
        <p:spPr bwMode="auto">
          <a:xfrm>
            <a:off x="7089775" y="9194800"/>
            <a:ext cx="5678488" cy="631825"/>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hangingPunct="1"/>
            <a:r>
              <a:rPr lang="ja-JP" altLang="en-US" sz="1200" dirty="0">
                <a:solidFill>
                  <a:srgbClr val="000000"/>
                </a:solidFill>
              </a:rPr>
              <a:t>　</a:t>
            </a:r>
            <a:r>
              <a:rPr lang="ja-JP" altLang="en-US" sz="1200" b="1" dirty="0">
                <a:solidFill>
                  <a:srgbClr val="000000"/>
                </a:solidFill>
                <a:latin typeface="ＭＳ ゴシック" panose="020B0609070205080204" pitchFamily="49" charset="-128"/>
                <a:ea typeface="ＭＳ ゴシック" panose="020B0609070205080204" pitchFamily="49" charset="-128"/>
              </a:rPr>
              <a:t>目標２　業務への充実感や、健康面での安心感の向上</a:t>
            </a:r>
            <a:endParaRPr lang="en-US" altLang="ja-JP" sz="1200" b="1" dirty="0">
              <a:solidFill>
                <a:srgbClr val="000000"/>
              </a:solidFill>
              <a:latin typeface="ＭＳ ゴシック" panose="020B0609070205080204" pitchFamily="49" charset="-128"/>
              <a:ea typeface="ＭＳ ゴシック" panose="020B0609070205080204" pitchFamily="49" charset="-128"/>
            </a:endParaRPr>
          </a:p>
          <a:p>
            <a:pPr eaLnBrk="1" hangingPunct="1"/>
            <a:r>
              <a:rPr lang="ja-JP" altLang="en-US" sz="1200" dirty="0">
                <a:solidFill>
                  <a:srgbClr val="000000"/>
                </a:solidFill>
              </a:rPr>
              <a:t>　　　　令和５年度において、アンケート調査に基づく肯定的実感が令和３年度の実施</a:t>
            </a:r>
            <a:endParaRPr lang="en-US" altLang="ja-JP" sz="1200" dirty="0">
              <a:solidFill>
                <a:srgbClr val="000000"/>
              </a:solidFill>
            </a:endParaRPr>
          </a:p>
          <a:p>
            <a:pPr eaLnBrk="1" hangingPunct="1"/>
            <a:r>
              <a:rPr lang="ja-JP" altLang="en-US" sz="1200" dirty="0">
                <a:solidFill>
                  <a:srgbClr val="000000"/>
                </a:solidFill>
              </a:rPr>
              <a:t>　　　結果から向上することを目指す。</a:t>
            </a:r>
          </a:p>
        </p:txBody>
      </p:sp>
      <p:sp>
        <p:nvSpPr>
          <p:cNvPr id="37" name="Rectangle 70"/>
          <p:cNvSpPr>
            <a:spLocks noChangeArrowheads="1"/>
          </p:cNvSpPr>
          <p:nvPr/>
        </p:nvSpPr>
        <p:spPr bwMode="auto">
          <a:xfrm>
            <a:off x="1079500" y="4392613"/>
            <a:ext cx="4024313" cy="2110022"/>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・体調が優れないときは、遠慮なく休む、休める職場環境を</a:t>
            </a:r>
            <a:endParaRPr lang="en-US" altLang="ja-JP" sz="1200" dirty="0">
              <a:latin typeface="Arial" charset="0"/>
            </a:endParaRPr>
          </a:p>
          <a:p>
            <a:pPr eaLnBrk="1" hangingPunct="1">
              <a:defRPr/>
            </a:pPr>
            <a:r>
              <a:rPr lang="ja-JP" altLang="en-US" sz="1200" dirty="0">
                <a:latin typeface="Arial" charset="0"/>
              </a:rPr>
              <a:t>　整える。また、計画的に休暇取得しやすい環境作りに努</a:t>
            </a:r>
            <a:endParaRPr lang="en-US" altLang="ja-JP" sz="1200" dirty="0">
              <a:latin typeface="Arial" charset="0"/>
            </a:endParaRPr>
          </a:p>
          <a:p>
            <a:pPr eaLnBrk="1" hangingPunct="1">
              <a:defRPr/>
            </a:pPr>
            <a:r>
              <a:rPr lang="ja-JP" altLang="en-US" sz="1200" dirty="0">
                <a:latin typeface="Arial" charset="0"/>
              </a:rPr>
              <a:t>　める。</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・衛生委員会を効果的に活用し、教職員の健康管理に関す</a:t>
            </a:r>
            <a:endParaRPr lang="en-US" altLang="ja-JP" sz="1200" dirty="0">
              <a:latin typeface="Arial" charset="0"/>
            </a:endParaRPr>
          </a:p>
          <a:p>
            <a:pPr eaLnBrk="1" hangingPunct="1">
              <a:defRPr/>
            </a:pPr>
            <a:r>
              <a:rPr lang="ja-JP" altLang="en-US" sz="1200" dirty="0">
                <a:latin typeface="Arial" charset="0"/>
              </a:rPr>
              <a:t>　</a:t>
            </a:r>
            <a:r>
              <a:rPr lang="ja-JP" altLang="en-US" sz="1200" dirty="0" err="1">
                <a:latin typeface="Arial" charset="0"/>
              </a:rPr>
              <a:t>る</a:t>
            </a:r>
            <a:r>
              <a:rPr lang="ja-JP" altLang="en-US" sz="1200" dirty="0">
                <a:latin typeface="Arial" charset="0"/>
              </a:rPr>
              <a:t>情報提供を行う。</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・管理職が教職員に積極的に声をかけ、業務についての不</a:t>
            </a:r>
            <a:endParaRPr lang="en-US" altLang="ja-JP" sz="1200" dirty="0">
              <a:latin typeface="Arial" charset="0"/>
            </a:endParaRPr>
          </a:p>
          <a:p>
            <a:pPr eaLnBrk="1" hangingPunct="1">
              <a:defRPr/>
            </a:pPr>
            <a:r>
              <a:rPr lang="ja-JP" altLang="en-US" sz="1200" dirty="0">
                <a:latin typeface="Arial" charset="0"/>
              </a:rPr>
              <a:t>　安や、個人的な悩みなど話を聞き、風通しの良い職場づく</a:t>
            </a:r>
            <a:endParaRPr lang="en-US" altLang="ja-JP" sz="1200" dirty="0">
              <a:latin typeface="Arial" charset="0"/>
            </a:endParaRPr>
          </a:p>
          <a:p>
            <a:pPr eaLnBrk="1" hangingPunct="1">
              <a:defRPr/>
            </a:pPr>
            <a:r>
              <a:rPr lang="ja-JP" altLang="en-US" sz="1200" dirty="0">
                <a:latin typeface="Arial" charset="0"/>
              </a:rPr>
              <a:t>　</a:t>
            </a:r>
            <a:r>
              <a:rPr lang="ja-JP" altLang="en-US" sz="1200" dirty="0" err="1">
                <a:latin typeface="Arial" charset="0"/>
              </a:rPr>
              <a:t>りを</a:t>
            </a:r>
            <a:r>
              <a:rPr lang="ja-JP" altLang="en-US" sz="1200" dirty="0">
                <a:latin typeface="Arial" charset="0"/>
              </a:rPr>
              <a:t>心がける。</a:t>
            </a: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graphicFrame>
        <p:nvGraphicFramePr>
          <p:cNvPr id="27" name="表 26">
            <a:extLst>
              <a:ext uri="{FF2B5EF4-FFF2-40B4-BE49-F238E27FC236}">
                <a16:creationId xmlns:a16="http://schemas.microsoft.com/office/drawing/2014/main" id="{3DD00AEE-F0C6-4564-8FCF-569A0209E81D}"/>
              </a:ext>
            </a:extLst>
          </p:cNvPr>
          <p:cNvGraphicFramePr>
            <a:graphicFrameLocks noGrp="1"/>
          </p:cNvGraphicFramePr>
          <p:nvPr>
            <p:extLst>
              <p:ext uri="{D42A27DB-BD31-4B8C-83A1-F6EECF244321}">
                <p14:modId xmlns:p14="http://schemas.microsoft.com/office/powerpoint/2010/main" val="3139443400"/>
              </p:ext>
            </p:extLst>
          </p:nvPr>
        </p:nvGraphicFramePr>
        <p:xfrm>
          <a:off x="7712075" y="8510587"/>
          <a:ext cx="4433887" cy="654904"/>
        </p:xfrm>
        <a:graphic>
          <a:graphicData uri="http://schemas.openxmlformats.org/drawingml/2006/table">
            <a:tbl>
              <a:tblPr firstRow="1" firstCol="1" bandRow="1"/>
              <a:tblGrid>
                <a:gridCol w="960605">
                  <a:extLst>
                    <a:ext uri="{9D8B030D-6E8A-4147-A177-3AD203B41FA5}">
                      <a16:colId xmlns:a16="http://schemas.microsoft.com/office/drawing/2014/main" val="20000"/>
                    </a:ext>
                  </a:extLst>
                </a:gridCol>
                <a:gridCol w="1807474">
                  <a:extLst>
                    <a:ext uri="{9D8B030D-6E8A-4147-A177-3AD203B41FA5}">
                      <a16:colId xmlns:a16="http://schemas.microsoft.com/office/drawing/2014/main" val="20001"/>
                    </a:ext>
                  </a:extLst>
                </a:gridCol>
                <a:gridCol w="1665808">
                  <a:extLst>
                    <a:ext uri="{9D8B030D-6E8A-4147-A177-3AD203B41FA5}">
                      <a16:colId xmlns:a16="http://schemas.microsoft.com/office/drawing/2014/main" val="3604023227"/>
                    </a:ext>
                  </a:extLst>
                </a:gridCol>
              </a:tblGrid>
              <a:tr h="152506">
                <a:tc rowSpan="2">
                  <a:txBody>
                    <a:bodyPr/>
                    <a:lstStyle/>
                    <a:p>
                      <a:pPr algn="ctr">
                        <a:spcAft>
                          <a:spcPts val="0"/>
                        </a:spcAft>
                      </a:pPr>
                      <a:r>
                        <a:rPr lang="ja-JP" altLang="en-US" sz="1000" kern="100" dirty="0">
                          <a:effectLst/>
                          <a:latin typeface="+mn-ea"/>
                          <a:ea typeface="+mn-ea"/>
                          <a:cs typeface="Times New Roman"/>
                        </a:rPr>
                        <a:t>時間外</a:t>
                      </a:r>
                      <a:endParaRPr lang="en-US" altLang="ja-JP" sz="1000" kern="100" dirty="0">
                        <a:effectLst/>
                        <a:latin typeface="+mn-ea"/>
                        <a:ea typeface="+mn-ea"/>
                        <a:cs typeface="Times New Roman"/>
                      </a:endParaRPr>
                    </a:p>
                    <a:p>
                      <a:pPr algn="ctr">
                        <a:spcAft>
                          <a:spcPts val="0"/>
                        </a:spcAft>
                      </a:pPr>
                      <a:r>
                        <a:rPr lang="ja-JP" altLang="en-US" sz="1000" kern="100" dirty="0">
                          <a:effectLst/>
                          <a:latin typeface="+mn-ea"/>
                          <a:ea typeface="+mn-ea"/>
                          <a:cs typeface="Times New Roman"/>
                        </a:rPr>
                        <a:t>在校等時間</a:t>
                      </a:r>
                      <a:endParaRPr lang="ja-JP" sz="1000" kern="100" dirty="0">
                        <a:effectLst/>
                        <a:latin typeface="+mn-ea"/>
                        <a:ea typeface="+mn-ea"/>
                        <a:cs typeface="Times New Roman"/>
                      </a:endParaRPr>
                    </a:p>
                  </a:txBody>
                  <a:tcPr marL="68511" marR="68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algn="ctr">
                        <a:spcAft>
                          <a:spcPts val="0"/>
                        </a:spcAft>
                      </a:pPr>
                      <a:r>
                        <a:rPr lang="ja-JP" altLang="en-US" sz="1000" kern="100" dirty="0">
                          <a:effectLst/>
                          <a:latin typeface="+mn-ea"/>
                          <a:ea typeface="+mn-ea"/>
                          <a:cs typeface="Times New Roman"/>
                        </a:rPr>
                        <a:t>取組期間</a:t>
                      </a:r>
                      <a:endParaRPr lang="en-US" altLang="ja-JP" sz="1000" kern="100" dirty="0">
                        <a:effectLst/>
                        <a:latin typeface="+mn-ea"/>
                        <a:ea typeface="+mn-ea"/>
                        <a:cs typeface="Times New Roman"/>
                      </a:endParaRPr>
                    </a:p>
                  </a:txBody>
                  <a:tcPr marL="68511" marR="68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extLst>
                  <a:ext uri="{0D108BD9-81ED-4DB2-BD59-A6C34878D82A}">
                    <a16:rowId xmlns:a16="http://schemas.microsoft.com/office/drawing/2014/main" val="10000"/>
                  </a:ext>
                </a:extLst>
              </a:tr>
              <a:tr h="168289">
                <a:tc vMerge="1">
                  <a:txBody>
                    <a:bodyPr/>
                    <a:lstStyle/>
                    <a:p>
                      <a:endParaRPr kumimoji="1" lang="ja-JP" altLang="en-US"/>
                    </a:p>
                  </a:txBody>
                  <a:tcPr/>
                </a:tc>
                <a:tc>
                  <a:txBody>
                    <a:bodyPr/>
                    <a:lstStyle/>
                    <a:p>
                      <a:pPr algn="ctr">
                        <a:lnSpc>
                          <a:spcPts val="1300"/>
                        </a:lnSpc>
                        <a:spcAft>
                          <a:spcPts val="0"/>
                        </a:spcAft>
                      </a:pPr>
                      <a:r>
                        <a:rPr lang="ja-JP" altLang="en-US" sz="1000" kern="100" dirty="0">
                          <a:effectLst/>
                          <a:latin typeface="+mn-ea"/>
                          <a:ea typeface="+mn-ea"/>
                          <a:cs typeface="Times New Roman"/>
                        </a:rPr>
                        <a:t>令和４（</a:t>
                      </a:r>
                      <a:r>
                        <a:rPr lang="en-US" sz="1000" kern="100" dirty="0">
                          <a:effectLst/>
                          <a:latin typeface="+mn-ea"/>
                          <a:ea typeface="+mn-ea"/>
                          <a:cs typeface="Times New Roman"/>
                        </a:rPr>
                        <a:t>2022</a:t>
                      </a:r>
                      <a:r>
                        <a:rPr lang="ja-JP" altLang="en-US" sz="1000" kern="100" dirty="0">
                          <a:effectLst/>
                          <a:latin typeface="+mn-ea"/>
                          <a:ea typeface="+mn-ea"/>
                          <a:cs typeface="Times New Roman"/>
                        </a:rPr>
                        <a:t>）</a:t>
                      </a:r>
                      <a:r>
                        <a:rPr lang="ja-JP" sz="1000" kern="100" dirty="0">
                          <a:effectLst/>
                          <a:latin typeface="+mn-ea"/>
                          <a:ea typeface="+mn-ea"/>
                          <a:cs typeface="Times New Roman"/>
                        </a:rPr>
                        <a:t>年度</a:t>
                      </a:r>
                    </a:p>
                  </a:txBody>
                  <a:tcPr marL="68511" marR="68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300"/>
                        </a:lnSpc>
                        <a:spcAft>
                          <a:spcPts val="0"/>
                        </a:spcAft>
                      </a:pPr>
                      <a:r>
                        <a:rPr lang="ja-JP" altLang="en-US" sz="1000" kern="100" dirty="0">
                          <a:effectLst/>
                          <a:latin typeface="+mn-ea"/>
                          <a:ea typeface="+mn-ea"/>
                          <a:cs typeface="Times New Roman"/>
                        </a:rPr>
                        <a:t>令和５（</a:t>
                      </a:r>
                      <a:r>
                        <a:rPr lang="en-US" altLang="ja-JP" sz="1000" kern="100" dirty="0">
                          <a:effectLst/>
                          <a:latin typeface="+mn-ea"/>
                          <a:ea typeface="+mn-ea"/>
                          <a:cs typeface="Times New Roman"/>
                        </a:rPr>
                        <a:t>2023</a:t>
                      </a:r>
                      <a:r>
                        <a:rPr lang="ja-JP" altLang="en-US" sz="1000" kern="100" dirty="0">
                          <a:effectLst/>
                          <a:latin typeface="+mn-ea"/>
                          <a:ea typeface="+mn-ea"/>
                          <a:cs typeface="Times New Roman"/>
                        </a:rPr>
                        <a:t>）年度</a:t>
                      </a:r>
                      <a:endParaRPr lang="ja-JP" sz="1000" kern="100" dirty="0">
                        <a:effectLst/>
                        <a:latin typeface="+mn-ea"/>
                        <a:ea typeface="+mn-ea"/>
                        <a:cs typeface="Times New Roman"/>
                      </a:endParaRPr>
                    </a:p>
                  </a:txBody>
                  <a:tcPr marL="68511" marR="68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945499133"/>
                  </a:ext>
                </a:extLst>
              </a:tr>
              <a:tr h="181709">
                <a:tc>
                  <a:txBody>
                    <a:bodyPr/>
                    <a:lstStyle/>
                    <a:p>
                      <a:pPr algn="ctr">
                        <a:spcAft>
                          <a:spcPts val="0"/>
                        </a:spcAft>
                      </a:pPr>
                      <a:r>
                        <a:rPr lang="ja-JP" altLang="en-US" sz="1000" kern="100" dirty="0">
                          <a:effectLst/>
                          <a:latin typeface="+mn-ea"/>
                          <a:ea typeface="+mn-ea"/>
                          <a:cs typeface="Times New Roman"/>
                        </a:rPr>
                        <a:t>月</a:t>
                      </a:r>
                      <a:r>
                        <a:rPr lang="en-US" altLang="ja-JP" sz="1000" kern="100" dirty="0">
                          <a:effectLst/>
                          <a:latin typeface="+mn-ea"/>
                          <a:ea typeface="+mn-ea"/>
                          <a:cs typeface="Times New Roman"/>
                        </a:rPr>
                        <a:t>45</a:t>
                      </a:r>
                      <a:r>
                        <a:rPr lang="ja-JP" altLang="en-US" sz="1000" kern="100" dirty="0">
                          <a:effectLst/>
                          <a:latin typeface="+mn-ea"/>
                          <a:ea typeface="+mn-ea"/>
                          <a:cs typeface="Times New Roman"/>
                        </a:rPr>
                        <a:t>時間超</a:t>
                      </a:r>
                      <a:endParaRPr lang="ja-JP" sz="1000" kern="100" dirty="0">
                        <a:effectLst/>
                        <a:latin typeface="+mn-ea"/>
                        <a:ea typeface="+mn-ea"/>
                        <a:cs typeface="Times New Roman"/>
                      </a:endParaRPr>
                    </a:p>
                  </a:txBody>
                  <a:tcPr marL="68511" marR="68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a:spcAft>
                          <a:spcPts val="0"/>
                        </a:spcAft>
                      </a:pPr>
                      <a:r>
                        <a:rPr lang="ja-JP" altLang="en-US" sz="1000" b="1" kern="100" dirty="0">
                          <a:effectLst/>
                          <a:latin typeface="+mn-ea"/>
                          <a:ea typeface="+mn-ea"/>
                          <a:cs typeface="Times New Roman"/>
                        </a:rPr>
                        <a:t>令和２年度実績の</a:t>
                      </a:r>
                      <a:endParaRPr lang="en-US" altLang="ja-JP" sz="1000" b="1" kern="100" dirty="0">
                        <a:effectLst/>
                        <a:latin typeface="+mn-ea"/>
                        <a:ea typeface="+mn-ea"/>
                        <a:cs typeface="Times New Roman"/>
                      </a:endParaRPr>
                    </a:p>
                    <a:p>
                      <a:pPr algn="ctr">
                        <a:spcAft>
                          <a:spcPts val="0"/>
                        </a:spcAft>
                      </a:pPr>
                      <a:r>
                        <a:rPr lang="ja-JP" altLang="en-US" sz="1000" b="1" kern="100" dirty="0">
                          <a:effectLst/>
                          <a:latin typeface="+mn-ea"/>
                          <a:ea typeface="+mn-ea"/>
                          <a:cs typeface="Times New Roman"/>
                        </a:rPr>
                        <a:t>８割減</a:t>
                      </a:r>
                      <a:endParaRPr lang="ja-JP" sz="1000" b="1" kern="100" dirty="0">
                        <a:effectLst/>
                        <a:latin typeface="+mn-ea"/>
                        <a:ea typeface="+mn-ea"/>
                        <a:cs typeface="Times New Roman"/>
                      </a:endParaRPr>
                    </a:p>
                  </a:txBody>
                  <a:tcPr marL="68511" marR="68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a:spcAft>
                          <a:spcPts val="0"/>
                        </a:spcAft>
                      </a:pPr>
                      <a:r>
                        <a:rPr lang="ja-JP" altLang="en-US" sz="1000" b="1" kern="100" dirty="0">
                          <a:effectLst/>
                          <a:latin typeface="+mn-ea"/>
                          <a:ea typeface="+mn-ea"/>
                          <a:cs typeface="Times New Roman"/>
                        </a:rPr>
                        <a:t>ゼロ</a:t>
                      </a:r>
                      <a:endParaRPr lang="ja-JP" sz="1000" b="1" kern="100" dirty="0">
                        <a:effectLst/>
                        <a:latin typeface="+mn-ea"/>
                        <a:ea typeface="+mn-ea"/>
                        <a:cs typeface="Times New Roman"/>
                      </a:endParaRPr>
                    </a:p>
                  </a:txBody>
                  <a:tcPr marL="68511" marR="68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31677">
                <a:tc>
                  <a:txBody>
                    <a:bodyPr/>
                    <a:lstStyle/>
                    <a:p>
                      <a:pPr algn="ctr">
                        <a:spcAft>
                          <a:spcPts val="0"/>
                        </a:spcAft>
                      </a:pPr>
                      <a:r>
                        <a:rPr lang="ja-JP" altLang="en-US" sz="1000" kern="100" dirty="0">
                          <a:effectLst/>
                          <a:latin typeface="+mn-ea"/>
                          <a:ea typeface="+mn-ea"/>
                          <a:cs typeface="Times New Roman"/>
                        </a:rPr>
                        <a:t>年</a:t>
                      </a:r>
                      <a:r>
                        <a:rPr lang="en-US" altLang="ja-JP" sz="1000" kern="100" dirty="0">
                          <a:effectLst/>
                          <a:latin typeface="+mn-ea"/>
                          <a:ea typeface="+mn-ea"/>
                          <a:cs typeface="Times New Roman"/>
                        </a:rPr>
                        <a:t>360</a:t>
                      </a:r>
                      <a:r>
                        <a:rPr lang="ja-JP" altLang="en-US" sz="1000" kern="100" dirty="0">
                          <a:effectLst/>
                          <a:latin typeface="+mn-ea"/>
                          <a:ea typeface="+mn-ea"/>
                          <a:cs typeface="Times New Roman"/>
                        </a:rPr>
                        <a:t>時間超</a:t>
                      </a:r>
                      <a:endParaRPr lang="ja-JP" sz="1000" kern="100" dirty="0">
                        <a:effectLst/>
                        <a:latin typeface="+mn-ea"/>
                        <a:ea typeface="+mn-ea"/>
                        <a:cs typeface="Times New Roman"/>
                      </a:endParaRPr>
                    </a:p>
                  </a:txBody>
                  <a:tcPr marL="68511" marR="685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a:spcAft>
                          <a:spcPts val="0"/>
                        </a:spcAft>
                      </a:pPr>
                      <a:endParaRPr lang="ja-JP" sz="1000" b="1" kern="100" dirty="0">
                        <a:effectLst/>
                        <a:latin typeface="+mn-ea"/>
                        <a:ea typeface="+mn-ea"/>
                        <a:cs typeface="Times New Roman"/>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a:spcAft>
                          <a:spcPts val="0"/>
                        </a:spcAft>
                      </a:pPr>
                      <a:endParaRPr lang="ja-JP" sz="1000" b="1" kern="100" dirty="0">
                        <a:effectLst/>
                        <a:latin typeface="+mn-ea"/>
                        <a:ea typeface="+mn-ea"/>
                        <a:cs typeface="Times New Roman"/>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sz="25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lang="ja-JP" altLang="en-US" sz="25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10043</TotalTime>
  <Words>938</Words>
  <Application>Microsoft Office PowerPoint</Application>
  <PresentationFormat>ユーザー設定</PresentationFormat>
  <Paragraphs>97</Paragraphs>
  <Slides>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HGP創英角ｺﾞｼｯｸUB</vt:lpstr>
      <vt:lpstr>HGS創英角ｺﾞｼｯｸUB</vt:lpstr>
      <vt:lpstr>ＭＳ Ｐゴシック</vt:lpstr>
      <vt:lpstr>ＭＳ Ｐ明朝</vt:lpstr>
      <vt:lpstr>ＭＳ ゴシック</vt:lpstr>
      <vt:lpstr>ＭＳ 明朝</vt:lpstr>
      <vt:lpstr>Arial</vt:lpstr>
      <vt:lpstr>Times New Roman</vt:lpstr>
      <vt:lpstr>標準デザイン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Toshi</dc:creator>
  <cp:lastModifiedBy>笠水上　訓正</cp:lastModifiedBy>
  <cp:revision>955</cp:revision>
  <cp:lastPrinted>2022-05-24T07:58:14Z</cp:lastPrinted>
  <dcterms:created xsi:type="dcterms:W3CDTF">2013-05-28T12:34:29Z</dcterms:created>
  <dcterms:modified xsi:type="dcterms:W3CDTF">2022-05-24T08:00:41Z</dcterms:modified>
</cp:coreProperties>
</file>