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13681075" cy="10080625"/>
  <p:notesSz cx="6735763" cy="9866313"/>
  <p:defaultTextStyle>
    <a:defPPr>
      <a:defRPr lang="ja-JP"/>
    </a:defPPr>
    <a:lvl1pPr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1pPr>
    <a:lvl2pPr marL="482600" indent="-25400"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2pPr>
    <a:lvl3pPr marL="966788" indent="-52388"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3pPr>
    <a:lvl4pPr marL="1452563" indent="-80963"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4pPr>
    <a:lvl5pPr marL="1936750" indent="-107950"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6349">
          <p15:clr>
            <a:srgbClr val="A4A3A4"/>
          </p15:clr>
        </p15:guide>
        <p15:guide id="2" pos="8617">
          <p15:clr>
            <a:srgbClr val="A4A3A4"/>
          </p15:clr>
        </p15:guide>
      </p15:sldGuideLst>
    </p:ext>
    <p:ext uri="{2D200454-40CA-4A62-9FC3-DE9A4176ACB9}">
      <p15:notesGuideLst xmlns:p15="http://schemas.microsoft.com/office/powerpoint/2012/main">
        <p15:guide id="1" orient="horz" pos="3107" userDrawn="1">
          <p15:clr>
            <a:srgbClr val="A4A3A4"/>
          </p15:clr>
        </p15:guide>
        <p15:guide id="2" pos="2122"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CCFF99"/>
    <a:srgbClr val="FF9900"/>
    <a:srgbClr val="003300"/>
    <a:srgbClr val="FF6600"/>
    <a:srgbClr val="FFC000"/>
    <a:srgbClr val="CC6600"/>
    <a:srgbClr val="FFCC66"/>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15620"/>
    <p:restoredTop sz="95995" autoAdjust="0"/>
  </p:normalViewPr>
  <p:slideViewPr>
    <p:cSldViewPr>
      <p:cViewPr varScale="1">
        <p:scale>
          <a:sx n="56" d="100"/>
          <a:sy n="56" d="100"/>
        </p:scale>
        <p:origin x="1910" y="58"/>
      </p:cViewPr>
      <p:guideLst>
        <p:guide orient="horz" pos="6349"/>
        <p:guide pos="8617"/>
      </p:guideLst>
    </p:cSldViewPr>
  </p:slideViewPr>
  <p:notesTextViewPr>
    <p:cViewPr>
      <p:scale>
        <a:sx n="300" d="100"/>
        <a:sy n="300" d="100"/>
      </p:scale>
      <p:origin x="0" y="0"/>
    </p:cViewPr>
  </p:notesTextViewPr>
  <p:sorterViewPr>
    <p:cViewPr>
      <p:scale>
        <a:sx n="66" d="100"/>
        <a:sy n="66" d="100"/>
      </p:scale>
      <p:origin x="0" y="0"/>
    </p:cViewPr>
  </p:sorterViewPr>
  <p:notesViewPr>
    <p:cSldViewPr>
      <p:cViewPr varScale="1">
        <p:scale>
          <a:sx n="50" d="100"/>
          <a:sy n="50" d="100"/>
        </p:scale>
        <p:origin x="-2190" y="-120"/>
      </p:cViewPr>
      <p:guideLst>
        <p:guide orient="horz" pos="3107"/>
        <p:guide pos="2122"/>
      </p:guideLst>
    </p:cSldViewPr>
  </p:notes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a:extLst>
              <a:ext uri="{FF2B5EF4-FFF2-40B4-BE49-F238E27FC236}">
                <a16:creationId xmlns:a16="http://schemas.microsoft.com/office/drawing/2014/main" id="{8D4A958B-B3DE-4E79-AD17-911CD6E666E9}"/>
              </a:ext>
            </a:extLst>
          </p:cNvPr>
          <p:cNvSpPr>
            <a:spLocks noGrp="1" noChangeArrowheads="1"/>
          </p:cNvSpPr>
          <p:nvPr>
            <p:ph type="hdr" sz="quarter"/>
          </p:nvPr>
        </p:nvSpPr>
        <p:spPr bwMode="auto">
          <a:xfrm>
            <a:off x="1" y="0"/>
            <a:ext cx="2917992" cy="493868"/>
          </a:xfrm>
          <a:prstGeom prst="rect">
            <a:avLst/>
          </a:prstGeom>
          <a:noFill/>
          <a:ln w="9525">
            <a:noFill/>
            <a:miter lim="800000"/>
            <a:headEnd/>
            <a:tailEnd/>
          </a:ln>
          <a:effectLst/>
        </p:spPr>
        <p:txBody>
          <a:bodyPr vert="horz" wrap="square" lIns="94622" tIns="47311" rIns="94622" bIns="47311" numCol="1" anchor="t" anchorCtr="0" compatLnSpc="1">
            <a:prstTxWarp prst="textNoShape">
              <a:avLst/>
            </a:prstTxWarp>
          </a:bodyPr>
          <a:lstStyle>
            <a:lvl1pPr eaLnBrk="1" hangingPunct="1">
              <a:defRPr sz="1100">
                <a:latin typeface="Arial" charset="0"/>
                <a:ea typeface="ＭＳ Ｐゴシック" pitchFamily="50" charset="-128"/>
              </a:defRPr>
            </a:lvl1pPr>
          </a:lstStyle>
          <a:p>
            <a:pPr>
              <a:defRPr/>
            </a:pPr>
            <a:endParaRPr lang="en-US" altLang="ja-JP"/>
          </a:p>
        </p:txBody>
      </p:sp>
      <p:sp>
        <p:nvSpPr>
          <p:cNvPr id="3075" name="Rectangle 3">
            <a:extLst>
              <a:ext uri="{FF2B5EF4-FFF2-40B4-BE49-F238E27FC236}">
                <a16:creationId xmlns:a16="http://schemas.microsoft.com/office/drawing/2014/main" id="{350E6B4E-436D-47FE-A016-9FB2E82E99F4}"/>
              </a:ext>
            </a:extLst>
          </p:cNvPr>
          <p:cNvSpPr>
            <a:spLocks noGrp="1" noChangeArrowheads="1"/>
          </p:cNvSpPr>
          <p:nvPr>
            <p:ph type="dt" idx="1"/>
          </p:nvPr>
        </p:nvSpPr>
        <p:spPr bwMode="auto">
          <a:xfrm>
            <a:off x="3816199" y="0"/>
            <a:ext cx="2917992" cy="493868"/>
          </a:xfrm>
          <a:prstGeom prst="rect">
            <a:avLst/>
          </a:prstGeom>
          <a:noFill/>
          <a:ln w="9525">
            <a:noFill/>
            <a:miter lim="800000"/>
            <a:headEnd/>
            <a:tailEnd/>
          </a:ln>
          <a:effectLst/>
        </p:spPr>
        <p:txBody>
          <a:bodyPr vert="horz" wrap="square" lIns="94622" tIns="47311" rIns="94622" bIns="47311" numCol="1" anchor="t" anchorCtr="0" compatLnSpc="1">
            <a:prstTxWarp prst="textNoShape">
              <a:avLst/>
            </a:prstTxWarp>
          </a:bodyPr>
          <a:lstStyle>
            <a:lvl1pPr algn="r" eaLnBrk="1" hangingPunct="1">
              <a:defRPr sz="1100">
                <a:latin typeface="Arial" charset="0"/>
                <a:ea typeface="ＭＳ Ｐゴシック" pitchFamily="50" charset="-128"/>
              </a:defRPr>
            </a:lvl1pPr>
          </a:lstStyle>
          <a:p>
            <a:pPr>
              <a:defRPr/>
            </a:pPr>
            <a:endParaRPr lang="en-US" altLang="ja-JP"/>
          </a:p>
        </p:txBody>
      </p:sp>
      <p:sp>
        <p:nvSpPr>
          <p:cNvPr id="2052" name="Rectangle 4">
            <a:extLst>
              <a:ext uri="{FF2B5EF4-FFF2-40B4-BE49-F238E27FC236}">
                <a16:creationId xmlns:a16="http://schemas.microsoft.com/office/drawing/2014/main" id="{8409FDDC-0377-47C2-826C-551AF595996B}"/>
              </a:ext>
            </a:extLst>
          </p:cNvPr>
          <p:cNvSpPr>
            <a:spLocks noGrp="1" noRot="1" noChangeAspect="1" noChangeArrowheads="1" noTextEdit="1"/>
          </p:cNvSpPr>
          <p:nvPr>
            <p:ph type="sldImg" idx="2"/>
          </p:nvPr>
        </p:nvSpPr>
        <p:spPr bwMode="auto">
          <a:xfrm>
            <a:off x="858838" y="739775"/>
            <a:ext cx="5018087" cy="3698875"/>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077" name="Rectangle 5">
            <a:extLst>
              <a:ext uri="{FF2B5EF4-FFF2-40B4-BE49-F238E27FC236}">
                <a16:creationId xmlns:a16="http://schemas.microsoft.com/office/drawing/2014/main" id="{78CF30E7-1C4B-41BB-B1E4-93E76F35D2D7}"/>
              </a:ext>
            </a:extLst>
          </p:cNvPr>
          <p:cNvSpPr>
            <a:spLocks noGrp="1" noChangeArrowheads="1"/>
          </p:cNvSpPr>
          <p:nvPr>
            <p:ph type="body" sz="quarter" idx="3"/>
          </p:nvPr>
        </p:nvSpPr>
        <p:spPr bwMode="auto">
          <a:xfrm>
            <a:off x="673262" y="4686223"/>
            <a:ext cx="5389240" cy="4440077"/>
          </a:xfrm>
          <a:prstGeom prst="rect">
            <a:avLst/>
          </a:prstGeom>
          <a:noFill/>
          <a:ln w="9525">
            <a:noFill/>
            <a:miter lim="800000"/>
            <a:headEnd/>
            <a:tailEnd/>
          </a:ln>
          <a:effectLst/>
        </p:spPr>
        <p:txBody>
          <a:bodyPr vert="horz" wrap="square" lIns="94622" tIns="47311" rIns="94622" bIns="47311"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078" name="Rectangle 6">
            <a:extLst>
              <a:ext uri="{FF2B5EF4-FFF2-40B4-BE49-F238E27FC236}">
                <a16:creationId xmlns:a16="http://schemas.microsoft.com/office/drawing/2014/main" id="{77C4638B-3940-445D-AE95-907D93A1F455}"/>
              </a:ext>
            </a:extLst>
          </p:cNvPr>
          <p:cNvSpPr>
            <a:spLocks noGrp="1" noChangeArrowheads="1"/>
          </p:cNvSpPr>
          <p:nvPr>
            <p:ph type="ftr" sz="quarter" idx="4"/>
          </p:nvPr>
        </p:nvSpPr>
        <p:spPr bwMode="auto">
          <a:xfrm>
            <a:off x="1" y="9370868"/>
            <a:ext cx="2917992" cy="493867"/>
          </a:xfrm>
          <a:prstGeom prst="rect">
            <a:avLst/>
          </a:prstGeom>
          <a:noFill/>
          <a:ln w="9525">
            <a:noFill/>
            <a:miter lim="800000"/>
            <a:headEnd/>
            <a:tailEnd/>
          </a:ln>
          <a:effectLst/>
        </p:spPr>
        <p:txBody>
          <a:bodyPr vert="horz" wrap="square" lIns="94622" tIns="47311" rIns="94622" bIns="47311" numCol="1" anchor="b" anchorCtr="0" compatLnSpc="1">
            <a:prstTxWarp prst="textNoShape">
              <a:avLst/>
            </a:prstTxWarp>
          </a:bodyPr>
          <a:lstStyle>
            <a:lvl1pPr eaLnBrk="1" hangingPunct="1">
              <a:defRPr sz="1100">
                <a:latin typeface="Arial" charset="0"/>
                <a:ea typeface="ＭＳ Ｐゴシック" pitchFamily="50" charset="-128"/>
              </a:defRPr>
            </a:lvl1pPr>
          </a:lstStyle>
          <a:p>
            <a:pPr>
              <a:defRPr/>
            </a:pPr>
            <a:endParaRPr lang="en-US" altLang="ja-JP"/>
          </a:p>
        </p:txBody>
      </p:sp>
      <p:sp>
        <p:nvSpPr>
          <p:cNvPr id="3079" name="Rectangle 7">
            <a:extLst>
              <a:ext uri="{FF2B5EF4-FFF2-40B4-BE49-F238E27FC236}">
                <a16:creationId xmlns:a16="http://schemas.microsoft.com/office/drawing/2014/main" id="{C7DC6BAB-B0B2-42C1-A96F-920F4DCD0B5E}"/>
              </a:ext>
            </a:extLst>
          </p:cNvPr>
          <p:cNvSpPr>
            <a:spLocks noGrp="1" noChangeArrowheads="1"/>
          </p:cNvSpPr>
          <p:nvPr>
            <p:ph type="sldNum" sz="quarter" idx="5"/>
          </p:nvPr>
        </p:nvSpPr>
        <p:spPr bwMode="auto">
          <a:xfrm>
            <a:off x="3816199" y="9370868"/>
            <a:ext cx="2917992" cy="493867"/>
          </a:xfrm>
          <a:prstGeom prst="rect">
            <a:avLst/>
          </a:prstGeom>
          <a:noFill/>
          <a:ln w="9525">
            <a:noFill/>
            <a:miter lim="800000"/>
            <a:headEnd/>
            <a:tailEnd/>
          </a:ln>
          <a:effectLst/>
        </p:spPr>
        <p:txBody>
          <a:bodyPr vert="horz" wrap="square" lIns="94622" tIns="47311" rIns="94622" bIns="47311" numCol="1" anchor="b" anchorCtr="0" compatLnSpc="1">
            <a:prstTxWarp prst="textNoShape">
              <a:avLst/>
            </a:prstTxWarp>
          </a:bodyPr>
          <a:lstStyle>
            <a:lvl1pPr algn="r" eaLnBrk="1" hangingPunct="1">
              <a:defRPr sz="1100"/>
            </a:lvl1pPr>
          </a:lstStyle>
          <a:p>
            <a:pPr>
              <a:defRPr/>
            </a:pPr>
            <a:fld id="{D70921F3-CE0E-4BFE-B1CF-E9D6895D5303}" type="slidenum">
              <a:rPr lang="en-US" altLang="ja-JP"/>
              <a:pPr>
                <a:defRPr/>
              </a:pPr>
              <a:t>‹#›</a:t>
            </a:fld>
            <a:endParaRPr lang="en-US" altLang="ja-JP"/>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1pPr>
    <a:lvl2pPr marL="482600"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2pPr>
    <a:lvl3pPr marL="966788"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3pPr>
    <a:lvl4pPr marL="1452563"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4pPr>
    <a:lvl5pPr marL="1936750"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5pPr>
    <a:lvl6pPr marL="2424202" algn="l" defTabSz="969681" rtl="0" eaLnBrk="1" latinLnBrk="0" hangingPunct="1">
      <a:defRPr kumimoji="1" sz="1300" kern="1200">
        <a:solidFill>
          <a:schemeClr val="tx1"/>
        </a:solidFill>
        <a:latin typeface="+mn-lt"/>
        <a:ea typeface="+mn-ea"/>
        <a:cs typeface="+mn-cs"/>
      </a:defRPr>
    </a:lvl6pPr>
    <a:lvl7pPr marL="2909041" algn="l" defTabSz="969681" rtl="0" eaLnBrk="1" latinLnBrk="0" hangingPunct="1">
      <a:defRPr kumimoji="1" sz="1300" kern="1200">
        <a:solidFill>
          <a:schemeClr val="tx1"/>
        </a:solidFill>
        <a:latin typeface="+mn-lt"/>
        <a:ea typeface="+mn-ea"/>
        <a:cs typeface="+mn-cs"/>
      </a:defRPr>
    </a:lvl7pPr>
    <a:lvl8pPr marL="3393880" algn="l" defTabSz="969681" rtl="0" eaLnBrk="1" latinLnBrk="0" hangingPunct="1">
      <a:defRPr kumimoji="1" sz="1300" kern="1200">
        <a:solidFill>
          <a:schemeClr val="tx1"/>
        </a:solidFill>
        <a:latin typeface="+mn-lt"/>
        <a:ea typeface="+mn-ea"/>
        <a:cs typeface="+mn-cs"/>
      </a:defRPr>
    </a:lvl8pPr>
    <a:lvl9pPr marL="3878721" algn="l" defTabSz="969681" rtl="0" eaLnBrk="1" latinLnBrk="0" hangingPunct="1">
      <a:defRPr kumimoji="1" sz="13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7">
            <a:extLst>
              <a:ext uri="{FF2B5EF4-FFF2-40B4-BE49-F238E27FC236}">
                <a16:creationId xmlns:a16="http://schemas.microsoft.com/office/drawing/2014/main" id="{CD153A6E-B6B2-418B-88E8-9FDFA7BE0027}"/>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300">
                <a:solidFill>
                  <a:schemeClr val="tx1"/>
                </a:solidFill>
                <a:latin typeface="Arial" panose="020B0604020202020204" pitchFamily="34" charset="0"/>
                <a:ea typeface="ＭＳ Ｐ明朝" panose="02020600040205080304" pitchFamily="18" charset="-128"/>
              </a:defRPr>
            </a:lvl1pPr>
            <a:lvl2pPr marL="486908" indent="-173333">
              <a:spcBef>
                <a:spcPct val="30000"/>
              </a:spcBef>
              <a:defRPr kumimoji="1" sz="1300">
                <a:solidFill>
                  <a:schemeClr val="tx1"/>
                </a:solidFill>
                <a:latin typeface="Arial" panose="020B0604020202020204" pitchFamily="34" charset="0"/>
                <a:ea typeface="ＭＳ Ｐ明朝" panose="02020600040205080304" pitchFamily="18" charset="-128"/>
              </a:defRPr>
            </a:lvl2pPr>
            <a:lvl3pPr marL="759513" indent="-135515">
              <a:spcBef>
                <a:spcPct val="30000"/>
              </a:spcBef>
              <a:defRPr kumimoji="1" sz="1300">
                <a:solidFill>
                  <a:schemeClr val="tx1"/>
                </a:solidFill>
                <a:latin typeface="Arial" panose="020B0604020202020204" pitchFamily="34" charset="0"/>
                <a:ea typeface="ＭＳ Ｐ明朝" panose="02020600040205080304" pitchFamily="18" charset="-128"/>
              </a:defRPr>
            </a:lvl3pPr>
            <a:lvl4pPr marL="1069936" indent="-135515">
              <a:spcBef>
                <a:spcPct val="30000"/>
              </a:spcBef>
              <a:defRPr kumimoji="1" sz="1300">
                <a:solidFill>
                  <a:schemeClr val="tx1"/>
                </a:solidFill>
                <a:latin typeface="Arial" panose="020B0604020202020204" pitchFamily="34" charset="0"/>
                <a:ea typeface="ＭＳ Ｐ明朝" panose="02020600040205080304" pitchFamily="18" charset="-128"/>
              </a:defRPr>
            </a:lvl4pPr>
            <a:lvl5pPr marL="1385087" indent="-135515">
              <a:spcBef>
                <a:spcPct val="30000"/>
              </a:spcBef>
              <a:defRPr kumimoji="1" sz="1300">
                <a:solidFill>
                  <a:schemeClr val="tx1"/>
                </a:solidFill>
                <a:latin typeface="Arial" panose="020B0604020202020204" pitchFamily="34" charset="0"/>
                <a:ea typeface="ＭＳ Ｐ明朝" panose="02020600040205080304" pitchFamily="18" charset="-128"/>
              </a:defRPr>
            </a:lvl5pPr>
            <a:lvl6pPr marL="1838904" indent="-13551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6pPr>
            <a:lvl7pPr marL="2292720" indent="-13551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7pPr>
            <a:lvl8pPr marL="2746537" indent="-13551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8pPr>
            <a:lvl9pPr marL="3200354" indent="-13551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9pPr>
          </a:lstStyle>
          <a:p>
            <a:pPr>
              <a:spcBef>
                <a:spcPct val="0"/>
              </a:spcBef>
            </a:pPr>
            <a:fld id="{951A50B5-0306-4B28-A8CE-40820D97E766}" type="slidenum">
              <a:rPr lang="en-US" altLang="ja-JP" sz="1100">
                <a:ea typeface="ＭＳ Ｐゴシック" panose="020B0600070205080204" pitchFamily="50" charset="-128"/>
              </a:rPr>
              <a:pPr>
                <a:spcBef>
                  <a:spcPct val="0"/>
                </a:spcBef>
              </a:pPr>
              <a:t>1</a:t>
            </a:fld>
            <a:endParaRPr lang="en-US" altLang="ja-JP" sz="1100">
              <a:ea typeface="ＭＳ Ｐゴシック" panose="020B0600070205080204" pitchFamily="50" charset="-128"/>
            </a:endParaRPr>
          </a:p>
        </p:txBody>
      </p:sp>
      <p:sp>
        <p:nvSpPr>
          <p:cNvPr id="4099" name="Rectangle 2">
            <a:extLst>
              <a:ext uri="{FF2B5EF4-FFF2-40B4-BE49-F238E27FC236}">
                <a16:creationId xmlns:a16="http://schemas.microsoft.com/office/drawing/2014/main" id="{84017C3E-0210-4480-8EEB-D7D78BDDE4CE}"/>
              </a:ext>
            </a:extLst>
          </p:cNvPr>
          <p:cNvSpPr>
            <a:spLocks noGrp="1" noRot="1" noChangeAspect="1" noChangeArrowheads="1" noTextEdit="1"/>
          </p:cNvSpPr>
          <p:nvPr>
            <p:ph type="sldImg"/>
          </p:nvPr>
        </p:nvSpPr>
        <p:spPr>
          <a:ln/>
        </p:spPr>
      </p:sp>
      <p:sp>
        <p:nvSpPr>
          <p:cNvPr id="4100" name="Rectangle 3">
            <a:extLst>
              <a:ext uri="{FF2B5EF4-FFF2-40B4-BE49-F238E27FC236}">
                <a16:creationId xmlns:a16="http://schemas.microsoft.com/office/drawing/2014/main" id="{351E6387-1CB1-416D-B3E2-C7A4918D676C}"/>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026421" y="3131861"/>
            <a:ext cx="11628235" cy="2160134"/>
          </a:xfrm>
        </p:spPr>
        <p:txBody>
          <a:bodyPr/>
          <a:lstStyle/>
          <a:p>
            <a:r>
              <a:rPr lang="ja-JP" altLang="en-US"/>
              <a:t>マスタ タイトルの書式設定</a:t>
            </a:r>
          </a:p>
        </p:txBody>
      </p:sp>
      <p:sp>
        <p:nvSpPr>
          <p:cNvPr id="3" name="サブタイトル 2"/>
          <p:cNvSpPr>
            <a:spLocks noGrp="1"/>
          </p:cNvSpPr>
          <p:nvPr>
            <p:ph type="subTitle" idx="1"/>
          </p:nvPr>
        </p:nvSpPr>
        <p:spPr>
          <a:xfrm>
            <a:off x="2052840" y="5712022"/>
            <a:ext cx="9575395" cy="2576826"/>
          </a:xfrm>
        </p:spPr>
        <p:txBody>
          <a:bodyPr/>
          <a:lstStyle>
            <a:lvl1pPr marL="0" indent="0" algn="ctr">
              <a:buNone/>
              <a:defRPr/>
            </a:lvl1pPr>
            <a:lvl2pPr marL="484906" indent="0" algn="ctr">
              <a:buNone/>
              <a:defRPr/>
            </a:lvl2pPr>
            <a:lvl3pPr marL="969813" indent="0" algn="ctr">
              <a:buNone/>
              <a:defRPr/>
            </a:lvl3pPr>
            <a:lvl4pPr marL="1454719" indent="0" algn="ctr">
              <a:buNone/>
              <a:defRPr/>
            </a:lvl4pPr>
            <a:lvl5pPr marL="1939625" indent="0" algn="ctr">
              <a:buNone/>
              <a:defRPr/>
            </a:lvl5pPr>
            <a:lvl6pPr marL="2424532" indent="0" algn="ctr">
              <a:buNone/>
              <a:defRPr/>
            </a:lvl6pPr>
            <a:lvl7pPr marL="2909438" indent="0" algn="ctr">
              <a:buNone/>
              <a:defRPr/>
            </a:lvl7pPr>
            <a:lvl8pPr marL="3394344" indent="0" algn="ctr">
              <a:buNone/>
              <a:defRPr/>
            </a:lvl8pPr>
            <a:lvl9pPr marL="3879251" indent="0" algn="ctr">
              <a:buNone/>
              <a:defRPr/>
            </a:lvl9pPr>
          </a:lstStyle>
          <a:p>
            <a:r>
              <a:rPr lang="ja-JP" altLang="en-US"/>
              <a:t>マスタ サブタイトルの書式設定</a:t>
            </a:r>
          </a:p>
        </p:txBody>
      </p:sp>
      <p:sp>
        <p:nvSpPr>
          <p:cNvPr id="4" name="Rectangle 4">
            <a:extLst>
              <a:ext uri="{FF2B5EF4-FFF2-40B4-BE49-F238E27FC236}">
                <a16:creationId xmlns:a16="http://schemas.microsoft.com/office/drawing/2014/main" id="{2601E8D4-1576-4CE3-8277-477F700F0D4B}"/>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3B7ED91B-5AB2-430F-80E5-5085AEA2AAAD}"/>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69030FD6-70FC-4644-879B-449B315EC13C}"/>
              </a:ext>
            </a:extLst>
          </p:cNvPr>
          <p:cNvSpPr>
            <a:spLocks noGrp="1" noChangeArrowheads="1"/>
          </p:cNvSpPr>
          <p:nvPr>
            <p:ph type="sldNum" sz="quarter" idx="12"/>
          </p:nvPr>
        </p:nvSpPr>
        <p:spPr>
          <a:ln/>
        </p:spPr>
        <p:txBody>
          <a:bodyPr/>
          <a:lstStyle>
            <a:lvl1pPr>
              <a:defRPr/>
            </a:lvl1pPr>
          </a:lstStyle>
          <a:p>
            <a:pPr>
              <a:defRPr/>
            </a:pPr>
            <a:fld id="{5236CC57-AC09-439D-87AA-ACE7974743B7}" type="slidenum">
              <a:rPr lang="en-US" altLang="ja-JP"/>
              <a:pPr>
                <a:defRPr/>
              </a:pPr>
              <a:t>‹#›</a:t>
            </a:fld>
            <a:endParaRPr lang="en-US" altLang="ja-JP"/>
          </a:p>
        </p:txBody>
      </p:sp>
    </p:spTree>
    <p:extLst>
      <p:ext uri="{BB962C8B-B14F-4D97-AF65-F5344CB8AC3E}">
        <p14:creationId xmlns:p14="http://schemas.microsoft.com/office/powerpoint/2010/main" val="219589931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BE912FCE-F42C-4F7B-84F8-024D2AE68A43}"/>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302525FD-2BB1-459A-957E-8CC9FD729E0D}"/>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1C095850-1820-4CF8-A5A0-656B200B8917}"/>
              </a:ext>
            </a:extLst>
          </p:cNvPr>
          <p:cNvSpPr>
            <a:spLocks noGrp="1" noChangeArrowheads="1"/>
          </p:cNvSpPr>
          <p:nvPr>
            <p:ph type="sldNum" sz="quarter" idx="12"/>
          </p:nvPr>
        </p:nvSpPr>
        <p:spPr>
          <a:ln/>
        </p:spPr>
        <p:txBody>
          <a:bodyPr/>
          <a:lstStyle>
            <a:lvl1pPr>
              <a:defRPr/>
            </a:lvl1pPr>
          </a:lstStyle>
          <a:p>
            <a:pPr>
              <a:defRPr/>
            </a:pPr>
            <a:fld id="{2D2E3BA4-FBD9-4CEB-9A3D-5A35D6F623C0}" type="slidenum">
              <a:rPr lang="en-US" altLang="ja-JP"/>
              <a:pPr>
                <a:defRPr/>
              </a:pPr>
              <a:t>‹#›</a:t>
            </a:fld>
            <a:endParaRPr lang="en-US" altLang="ja-JP"/>
          </a:p>
        </p:txBody>
      </p:sp>
    </p:spTree>
    <p:extLst>
      <p:ext uri="{BB962C8B-B14F-4D97-AF65-F5344CB8AC3E}">
        <p14:creationId xmlns:p14="http://schemas.microsoft.com/office/powerpoint/2010/main" val="12934959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9919799" y="403358"/>
            <a:ext cx="3077563" cy="8602201"/>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683715" y="403358"/>
            <a:ext cx="9073213" cy="8602201"/>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B87FFC60-FF8D-4D7D-9B18-FCE1FD851A5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EBD19FAC-15D5-4217-B1B9-386EE04DA758}"/>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5C4EFADC-08C1-4B78-A453-D4E06D821912}"/>
              </a:ext>
            </a:extLst>
          </p:cNvPr>
          <p:cNvSpPr>
            <a:spLocks noGrp="1" noChangeArrowheads="1"/>
          </p:cNvSpPr>
          <p:nvPr>
            <p:ph type="sldNum" sz="quarter" idx="12"/>
          </p:nvPr>
        </p:nvSpPr>
        <p:spPr>
          <a:ln/>
        </p:spPr>
        <p:txBody>
          <a:bodyPr/>
          <a:lstStyle>
            <a:lvl1pPr>
              <a:defRPr/>
            </a:lvl1pPr>
          </a:lstStyle>
          <a:p>
            <a:pPr>
              <a:defRPr/>
            </a:pPr>
            <a:fld id="{425EA05C-652F-49CF-828C-22CC9D6F4546}" type="slidenum">
              <a:rPr lang="en-US" altLang="ja-JP"/>
              <a:pPr>
                <a:defRPr/>
              </a:pPr>
              <a:t>‹#›</a:t>
            </a:fld>
            <a:endParaRPr lang="en-US" altLang="ja-JP"/>
          </a:p>
        </p:txBody>
      </p:sp>
    </p:spTree>
    <p:extLst>
      <p:ext uri="{BB962C8B-B14F-4D97-AF65-F5344CB8AC3E}">
        <p14:creationId xmlns:p14="http://schemas.microsoft.com/office/powerpoint/2010/main" val="342547065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0AF94FBA-298B-4896-B1DE-C1610390BF9B}"/>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F59B82D3-426B-4326-AB68-41BC69E671F8}"/>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9B5C4EFF-6CF7-4257-A6DB-5B653D6A2179}"/>
              </a:ext>
            </a:extLst>
          </p:cNvPr>
          <p:cNvSpPr>
            <a:spLocks noGrp="1" noChangeArrowheads="1"/>
          </p:cNvSpPr>
          <p:nvPr>
            <p:ph type="sldNum" sz="quarter" idx="12"/>
          </p:nvPr>
        </p:nvSpPr>
        <p:spPr>
          <a:ln/>
        </p:spPr>
        <p:txBody>
          <a:bodyPr/>
          <a:lstStyle>
            <a:lvl1pPr>
              <a:defRPr/>
            </a:lvl1pPr>
          </a:lstStyle>
          <a:p>
            <a:pPr>
              <a:defRPr/>
            </a:pPr>
            <a:fld id="{261A74F6-C730-4F0C-B873-E9AC529B07C8}" type="slidenum">
              <a:rPr lang="en-US" altLang="ja-JP"/>
              <a:pPr>
                <a:defRPr/>
              </a:pPr>
              <a:t>‹#›</a:t>
            </a:fld>
            <a:endParaRPr lang="en-US" altLang="ja-JP"/>
          </a:p>
        </p:txBody>
      </p:sp>
    </p:spTree>
    <p:extLst>
      <p:ext uri="{BB962C8B-B14F-4D97-AF65-F5344CB8AC3E}">
        <p14:creationId xmlns:p14="http://schemas.microsoft.com/office/powerpoint/2010/main" val="419081588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1080711" y="6477069"/>
            <a:ext cx="11628235" cy="2003458"/>
          </a:xfrm>
        </p:spPr>
        <p:txBody>
          <a:bodyPr anchor="t"/>
          <a:lstStyle>
            <a:lvl1pPr algn="l">
              <a:defRPr sz="4200" b="1" cap="all"/>
            </a:lvl1pPr>
          </a:lstStyle>
          <a:p>
            <a:r>
              <a:rPr lang="ja-JP" altLang="en-US"/>
              <a:t>マスタ タイトルの書式設定</a:t>
            </a:r>
          </a:p>
        </p:txBody>
      </p:sp>
      <p:sp>
        <p:nvSpPr>
          <p:cNvPr id="3" name="テキスト プレースホルダ 2"/>
          <p:cNvSpPr>
            <a:spLocks noGrp="1"/>
          </p:cNvSpPr>
          <p:nvPr>
            <p:ph type="body" idx="1"/>
          </p:nvPr>
        </p:nvSpPr>
        <p:spPr>
          <a:xfrm>
            <a:off x="1080711" y="4271932"/>
            <a:ext cx="11628235" cy="2205136"/>
          </a:xfrm>
        </p:spPr>
        <p:txBody>
          <a:bodyPr anchor="b"/>
          <a:lstStyle>
            <a:lvl1pPr marL="0" indent="0">
              <a:buNone/>
              <a:defRPr sz="2100"/>
            </a:lvl1pPr>
            <a:lvl2pPr marL="484906" indent="0">
              <a:buNone/>
              <a:defRPr sz="1900"/>
            </a:lvl2pPr>
            <a:lvl3pPr marL="969813" indent="0">
              <a:buNone/>
              <a:defRPr sz="1700"/>
            </a:lvl3pPr>
            <a:lvl4pPr marL="1454719" indent="0">
              <a:buNone/>
              <a:defRPr sz="1500"/>
            </a:lvl4pPr>
            <a:lvl5pPr marL="1939625" indent="0">
              <a:buNone/>
              <a:defRPr sz="1500"/>
            </a:lvl5pPr>
            <a:lvl6pPr marL="2424532" indent="0">
              <a:buNone/>
              <a:defRPr sz="1500"/>
            </a:lvl6pPr>
            <a:lvl7pPr marL="2909438" indent="0">
              <a:buNone/>
              <a:defRPr sz="1500"/>
            </a:lvl7pPr>
            <a:lvl8pPr marL="3394344" indent="0">
              <a:buNone/>
              <a:defRPr sz="1500"/>
            </a:lvl8pPr>
            <a:lvl9pPr marL="3879251" indent="0">
              <a:buNone/>
              <a:defRPr sz="1500"/>
            </a:lvl9pPr>
          </a:lstStyle>
          <a:p>
            <a:pPr lvl="0"/>
            <a:r>
              <a:rPr lang="ja-JP" altLang="en-US"/>
              <a:t>マスタ テキストの書式設定</a:t>
            </a:r>
          </a:p>
        </p:txBody>
      </p:sp>
      <p:sp>
        <p:nvSpPr>
          <p:cNvPr id="4" name="Rectangle 4">
            <a:extLst>
              <a:ext uri="{FF2B5EF4-FFF2-40B4-BE49-F238E27FC236}">
                <a16:creationId xmlns:a16="http://schemas.microsoft.com/office/drawing/2014/main" id="{CD99C299-3EE7-4F28-BAAE-BCB0CAE85ACF}"/>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44FD675A-ABCE-43AD-9045-CE381171684E}"/>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7F9E5CC3-686F-4F70-ACD3-753854D23A0F}"/>
              </a:ext>
            </a:extLst>
          </p:cNvPr>
          <p:cNvSpPr>
            <a:spLocks noGrp="1" noChangeArrowheads="1"/>
          </p:cNvSpPr>
          <p:nvPr>
            <p:ph type="sldNum" sz="quarter" idx="12"/>
          </p:nvPr>
        </p:nvSpPr>
        <p:spPr>
          <a:ln/>
        </p:spPr>
        <p:txBody>
          <a:bodyPr/>
          <a:lstStyle>
            <a:lvl1pPr>
              <a:defRPr/>
            </a:lvl1pPr>
          </a:lstStyle>
          <a:p>
            <a:pPr>
              <a:defRPr/>
            </a:pPr>
            <a:fld id="{588B5892-0AAC-4B30-8EB1-9A2FC2185E28}" type="slidenum">
              <a:rPr lang="en-US" altLang="ja-JP"/>
              <a:pPr>
                <a:defRPr/>
              </a:pPr>
              <a:t>‹#›</a:t>
            </a:fld>
            <a:endParaRPr lang="en-US" altLang="ja-JP"/>
          </a:p>
        </p:txBody>
      </p:sp>
    </p:spTree>
    <p:extLst>
      <p:ext uri="{BB962C8B-B14F-4D97-AF65-F5344CB8AC3E}">
        <p14:creationId xmlns:p14="http://schemas.microsoft.com/office/powerpoint/2010/main" val="398558900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683715" y="2351813"/>
            <a:ext cx="6075388" cy="6653746"/>
          </a:xfrm>
        </p:spPr>
        <p:txBody>
          <a:bodyPr/>
          <a:lstStyle>
            <a:lvl1pPr>
              <a:defRPr sz="3000"/>
            </a:lvl1pPr>
            <a:lvl2pPr>
              <a:defRPr sz="2500"/>
            </a:lvl2pPr>
            <a:lvl3pPr>
              <a:defRPr sz="2100"/>
            </a:lvl3pPr>
            <a:lvl4pPr>
              <a:defRPr sz="1900"/>
            </a:lvl4pPr>
            <a:lvl5pPr>
              <a:defRPr sz="1900"/>
            </a:lvl5pPr>
            <a:lvl6pPr>
              <a:defRPr sz="1900"/>
            </a:lvl6pPr>
            <a:lvl7pPr>
              <a:defRPr sz="1900"/>
            </a:lvl7pPr>
            <a:lvl8pPr>
              <a:defRPr sz="1900"/>
            </a:lvl8pPr>
            <a:lvl9pPr>
              <a:defRPr sz="19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6921972" y="2351813"/>
            <a:ext cx="6075389" cy="6653746"/>
          </a:xfrm>
        </p:spPr>
        <p:txBody>
          <a:bodyPr/>
          <a:lstStyle>
            <a:lvl1pPr>
              <a:defRPr sz="3000"/>
            </a:lvl1pPr>
            <a:lvl2pPr>
              <a:defRPr sz="2500"/>
            </a:lvl2pPr>
            <a:lvl3pPr>
              <a:defRPr sz="2100"/>
            </a:lvl3pPr>
            <a:lvl4pPr>
              <a:defRPr sz="1900"/>
            </a:lvl4pPr>
            <a:lvl5pPr>
              <a:defRPr sz="1900"/>
            </a:lvl5pPr>
            <a:lvl6pPr>
              <a:defRPr sz="1900"/>
            </a:lvl6pPr>
            <a:lvl7pPr>
              <a:defRPr sz="1900"/>
            </a:lvl7pPr>
            <a:lvl8pPr>
              <a:defRPr sz="1900"/>
            </a:lvl8pPr>
            <a:lvl9pPr>
              <a:defRPr sz="19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id="{D7E199D3-5EE8-438C-9FC7-DF3C954CABA5}"/>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EA9FC363-8159-4A87-B077-4C9817008AD7}"/>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DAEBE054-11D7-4041-94C5-732B3FD2DD56}"/>
              </a:ext>
            </a:extLst>
          </p:cNvPr>
          <p:cNvSpPr>
            <a:spLocks noGrp="1" noChangeArrowheads="1"/>
          </p:cNvSpPr>
          <p:nvPr>
            <p:ph type="sldNum" sz="quarter" idx="12"/>
          </p:nvPr>
        </p:nvSpPr>
        <p:spPr>
          <a:ln/>
        </p:spPr>
        <p:txBody>
          <a:bodyPr/>
          <a:lstStyle>
            <a:lvl1pPr>
              <a:defRPr/>
            </a:lvl1pPr>
          </a:lstStyle>
          <a:p>
            <a:pPr>
              <a:defRPr/>
            </a:pPr>
            <a:fld id="{88022DFD-E3C5-4F8B-91B0-15FA45A71C3B}" type="slidenum">
              <a:rPr lang="en-US" altLang="ja-JP"/>
              <a:pPr>
                <a:defRPr/>
              </a:pPr>
              <a:t>‹#›</a:t>
            </a:fld>
            <a:endParaRPr lang="en-US" altLang="ja-JP"/>
          </a:p>
        </p:txBody>
      </p:sp>
    </p:spTree>
    <p:extLst>
      <p:ext uri="{BB962C8B-B14F-4D97-AF65-F5344CB8AC3E}">
        <p14:creationId xmlns:p14="http://schemas.microsoft.com/office/powerpoint/2010/main" val="17825349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683715" y="2256807"/>
            <a:ext cx="6044849" cy="940058"/>
          </a:xfrm>
        </p:spPr>
        <p:txBody>
          <a:bodyPr anchor="b"/>
          <a:lstStyle>
            <a:lvl1pPr marL="0" indent="0">
              <a:buNone/>
              <a:defRPr sz="2500" b="1"/>
            </a:lvl1pPr>
            <a:lvl2pPr marL="484906" indent="0">
              <a:buNone/>
              <a:defRPr sz="2100" b="1"/>
            </a:lvl2pPr>
            <a:lvl3pPr marL="969813" indent="0">
              <a:buNone/>
              <a:defRPr sz="1900" b="1"/>
            </a:lvl3pPr>
            <a:lvl4pPr marL="1454719" indent="0">
              <a:buNone/>
              <a:defRPr sz="1700" b="1"/>
            </a:lvl4pPr>
            <a:lvl5pPr marL="1939625" indent="0">
              <a:buNone/>
              <a:defRPr sz="1700" b="1"/>
            </a:lvl5pPr>
            <a:lvl6pPr marL="2424532" indent="0">
              <a:buNone/>
              <a:defRPr sz="1700" b="1"/>
            </a:lvl6pPr>
            <a:lvl7pPr marL="2909438" indent="0">
              <a:buNone/>
              <a:defRPr sz="1700" b="1"/>
            </a:lvl7pPr>
            <a:lvl8pPr marL="3394344" indent="0">
              <a:buNone/>
              <a:defRPr sz="1700" b="1"/>
            </a:lvl8pPr>
            <a:lvl9pPr marL="3879251" indent="0">
              <a:buNone/>
              <a:defRPr sz="17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683715" y="3196865"/>
            <a:ext cx="6044849" cy="5808694"/>
          </a:xfrm>
        </p:spPr>
        <p:txBody>
          <a:bodyPr/>
          <a:lstStyle>
            <a:lvl1pPr>
              <a:defRPr sz="2500"/>
            </a:lvl1pPr>
            <a:lvl2pPr>
              <a:defRPr sz="2100"/>
            </a:lvl2pPr>
            <a:lvl3pPr>
              <a:defRPr sz="1900"/>
            </a:lvl3pPr>
            <a:lvl4pPr>
              <a:defRPr sz="1700"/>
            </a:lvl4pPr>
            <a:lvl5pPr>
              <a:defRPr sz="1700"/>
            </a:lvl5pPr>
            <a:lvl6pPr>
              <a:defRPr sz="1700"/>
            </a:lvl6pPr>
            <a:lvl7pPr>
              <a:defRPr sz="1700"/>
            </a:lvl7pPr>
            <a:lvl8pPr>
              <a:defRPr sz="1700"/>
            </a:lvl8pPr>
            <a:lvl9pPr>
              <a:defRPr sz="17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6949117" y="2256807"/>
            <a:ext cx="6048244" cy="940058"/>
          </a:xfrm>
        </p:spPr>
        <p:txBody>
          <a:bodyPr anchor="b"/>
          <a:lstStyle>
            <a:lvl1pPr marL="0" indent="0">
              <a:buNone/>
              <a:defRPr sz="2500" b="1"/>
            </a:lvl1pPr>
            <a:lvl2pPr marL="484906" indent="0">
              <a:buNone/>
              <a:defRPr sz="2100" b="1"/>
            </a:lvl2pPr>
            <a:lvl3pPr marL="969813" indent="0">
              <a:buNone/>
              <a:defRPr sz="1900" b="1"/>
            </a:lvl3pPr>
            <a:lvl4pPr marL="1454719" indent="0">
              <a:buNone/>
              <a:defRPr sz="1700" b="1"/>
            </a:lvl4pPr>
            <a:lvl5pPr marL="1939625" indent="0">
              <a:buNone/>
              <a:defRPr sz="1700" b="1"/>
            </a:lvl5pPr>
            <a:lvl6pPr marL="2424532" indent="0">
              <a:buNone/>
              <a:defRPr sz="1700" b="1"/>
            </a:lvl6pPr>
            <a:lvl7pPr marL="2909438" indent="0">
              <a:buNone/>
              <a:defRPr sz="1700" b="1"/>
            </a:lvl7pPr>
            <a:lvl8pPr marL="3394344" indent="0">
              <a:buNone/>
              <a:defRPr sz="1700" b="1"/>
            </a:lvl8pPr>
            <a:lvl9pPr marL="3879251" indent="0">
              <a:buNone/>
              <a:defRPr sz="17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6949117" y="3196865"/>
            <a:ext cx="6048244" cy="5808694"/>
          </a:xfrm>
        </p:spPr>
        <p:txBody>
          <a:bodyPr/>
          <a:lstStyle>
            <a:lvl1pPr>
              <a:defRPr sz="2500"/>
            </a:lvl1pPr>
            <a:lvl2pPr>
              <a:defRPr sz="2100"/>
            </a:lvl2pPr>
            <a:lvl3pPr>
              <a:defRPr sz="1900"/>
            </a:lvl3pPr>
            <a:lvl4pPr>
              <a:defRPr sz="1700"/>
            </a:lvl4pPr>
            <a:lvl5pPr>
              <a:defRPr sz="1700"/>
            </a:lvl5pPr>
            <a:lvl6pPr>
              <a:defRPr sz="1700"/>
            </a:lvl6pPr>
            <a:lvl7pPr>
              <a:defRPr sz="1700"/>
            </a:lvl7pPr>
            <a:lvl8pPr>
              <a:defRPr sz="1700"/>
            </a:lvl8pPr>
            <a:lvl9pPr>
              <a:defRPr sz="17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a:extLst>
              <a:ext uri="{FF2B5EF4-FFF2-40B4-BE49-F238E27FC236}">
                <a16:creationId xmlns:a16="http://schemas.microsoft.com/office/drawing/2014/main" id="{CC128BCC-053D-4240-9D03-890331C05B19}"/>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a:extLst>
              <a:ext uri="{FF2B5EF4-FFF2-40B4-BE49-F238E27FC236}">
                <a16:creationId xmlns:a16="http://schemas.microsoft.com/office/drawing/2014/main" id="{7F9BE0A9-FD98-4B35-BF31-6FDC36234F2C}"/>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9" name="Rectangle 6">
            <a:extLst>
              <a:ext uri="{FF2B5EF4-FFF2-40B4-BE49-F238E27FC236}">
                <a16:creationId xmlns:a16="http://schemas.microsoft.com/office/drawing/2014/main" id="{44FAF80E-30B4-48F3-BA72-71F2E1229973}"/>
              </a:ext>
            </a:extLst>
          </p:cNvPr>
          <p:cNvSpPr>
            <a:spLocks noGrp="1" noChangeArrowheads="1"/>
          </p:cNvSpPr>
          <p:nvPr>
            <p:ph type="sldNum" sz="quarter" idx="12"/>
          </p:nvPr>
        </p:nvSpPr>
        <p:spPr>
          <a:ln/>
        </p:spPr>
        <p:txBody>
          <a:bodyPr/>
          <a:lstStyle>
            <a:lvl1pPr>
              <a:defRPr/>
            </a:lvl1pPr>
          </a:lstStyle>
          <a:p>
            <a:pPr>
              <a:defRPr/>
            </a:pPr>
            <a:fld id="{5044E7EE-E998-4F76-8C4F-10D1BCF84361}" type="slidenum">
              <a:rPr lang="en-US" altLang="ja-JP"/>
              <a:pPr>
                <a:defRPr/>
              </a:pPr>
              <a:t>‹#›</a:t>
            </a:fld>
            <a:endParaRPr lang="en-US" altLang="ja-JP"/>
          </a:p>
        </p:txBody>
      </p:sp>
    </p:spTree>
    <p:extLst>
      <p:ext uri="{BB962C8B-B14F-4D97-AF65-F5344CB8AC3E}">
        <p14:creationId xmlns:p14="http://schemas.microsoft.com/office/powerpoint/2010/main" val="12048328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a:extLst>
              <a:ext uri="{FF2B5EF4-FFF2-40B4-BE49-F238E27FC236}">
                <a16:creationId xmlns:a16="http://schemas.microsoft.com/office/drawing/2014/main" id="{E082A2D9-C873-4904-A169-CA9275CC42B9}"/>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a:extLst>
              <a:ext uri="{FF2B5EF4-FFF2-40B4-BE49-F238E27FC236}">
                <a16:creationId xmlns:a16="http://schemas.microsoft.com/office/drawing/2014/main" id="{8C27AF26-FF42-4C3B-98E4-02AA65F3EFB8}"/>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a:extLst>
              <a:ext uri="{FF2B5EF4-FFF2-40B4-BE49-F238E27FC236}">
                <a16:creationId xmlns:a16="http://schemas.microsoft.com/office/drawing/2014/main" id="{A042E615-0FF0-491D-A8E9-F2CE02BEC396}"/>
              </a:ext>
            </a:extLst>
          </p:cNvPr>
          <p:cNvSpPr>
            <a:spLocks noGrp="1" noChangeArrowheads="1"/>
          </p:cNvSpPr>
          <p:nvPr>
            <p:ph type="sldNum" sz="quarter" idx="12"/>
          </p:nvPr>
        </p:nvSpPr>
        <p:spPr>
          <a:ln/>
        </p:spPr>
        <p:txBody>
          <a:bodyPr/>
          <a:lstStyle>
            <a:lvl1pPr>
              <a:defRPr/>
            </a:lvl1pPr>
          </a:lstStyle>
          <a:p>
            <a:pPr>
              <a:defRPr/>
            </a:pPr>
            <a:fld id="{BEF80BF3-AF93-40AD-91E2-B52B413331C7}" type="slidenum">
              <a:rPr lang="en-US" altLang="ja-JP"/>
              <a:pPr>
                <a:defRPr/>
              </a:pPr>
              <a:t>‹#›</a:t>
            </a:fld>
            <a:endParaRPr lang="en-US" altLang="ja-JP"/>
          </a:p>
        </p:txBody>
      </p:sp>
    </p:spTree>
    <p:extLst>
      <p:ext uri="{BB962C8B-B14F-4D97-AF65-F5344CB8AC3E}">
        <p14:creationId xmlns:p14="http://schemas.microsoft.com/office/powerpoint/2010/main" val="20781439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1C5C3490-9232-49B8-81DC-377FBB59E1D3}"/>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a:extLst>
              <a:ext uri="{FF2B5EF4-FFF2-40B4-BE49-F238E27FC236}">
                <a16:creationId xmlns:a16="http://schemas.microsoft.com/office/drawing/2014/main" id="{88A0E7F6-209B-4E0E-80DF-E4C98B94F091}"/>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4" name="Rectangle 6">
            <a:extLst>
              <a:ext uri="{FF2B5EF4-FFF2-40B4-BE49-F238E27FC236}">
                <a16:creationId xmlns:a16="http://schemas.microsoft.com/office/drawing/2014/main" id="{28D8FC06-7803-4FE8-9594-7AA99BF274D4}"/>
              </a:ext>
            </a:extLst>
          </p:cNvPr>
          <p:cNvSpPr>
            <a:spLocks noGrp="1" noChangeArrowheads="1"/>
          </p:cNvSpPr>
          <p:nvPr>
            <p:ph type="sldNum" sz="quarter" idx="12"/>
          </p:nvPr>
        </p:nvSpPr>
        <p:spPr>
          <a:ln/>
        </p:spPr>
        <p:txBody>
          <a:bodyPr/>
          <a:lstStyle>
            <a:lvl1pPr>
              <a:defRPr/>
            </a:lvl1pPr>
          </a:lstStyle>
          <a:p>
            <a:pPr>
              <a:defRPr/>
            </a:pPr>
            <a:fld id="{94C9B02B-469B-4671-93A7-7FCC1967365A}" type="slidenum">
              <a:rPr lang="en-US" altLang="ja-JP"/>
              <a:pPr>
                <a:defRPr/>
              </a:pPr>
              <a:t>‹#›</a:t>
            </a:fld>
            <a:endParaRPr lang="en-US" altLang="ja-JP"/>
          </a:p>
        </p:txBody>
      </p:sp>
    </p:spTree>
    <p:extLst>
      <p:ext uri="{BB962C8B-B14F-4D97-AF65-F5344CB8AC3E}">
        <p14:creationId xmlns:p14="http://schemas.microsoft.com/office/powerpoint/2010/main" val="115545065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683716" y="401692"/>
            <a:ext cx="4500978" cy="1708439"/>
          </a:xfrm>
        </p:spPr>
        <p:txBody>
          <a:bodyPr anchor="b"/>
          <a:lstStyle>
            <a:lvl1pPr algn="l">
              <a:defRPr sz="2100" b="1"/>
            </a:lvl1pPr>
          </a:lstStyle>
          <a:p>
            <a:r>
              <a:rPr lang="ja-JP" altLang="en-US"/>
              <a:t>マスタ タイトルの書式設定</a:t>
            </a:r>
          </a:p>
        </p:txBody>
      </p:sp>
      <p:sp>
        <p:nvSpPr>
          <p:cNvPr id="3" name="コンテンツ プレースホルダ 2"/>
          <p:cNvSpPr>
            <a:spLocks noGrp="1"/>
          </p:cNvSpPr>
          <p:nvPr>
            <p:ph idx="1"/>
          </p:nvPr>
        </p:nvSpPr>
        <p:spPr>
          <a:xfrm>
            <a:off x="5349260" y="401693"/>
            <a:ext cx="7648101" cy="8603867"/>
          </a:xfrm>
        </p:spPr>
        <p:txBody>
          <a:bodyPr/>
          <a:lstStyle>
            <a:lvl1pPr>
              <a:defRPr sz="3400"/>
            </a:lvl1pPr>
            <a:lvl2pPr>
              <a:defRPr sz="3000"/>
            </a:lvl2pPr>
            <a:lvl3pPr>
              <a:defRPr sz="2500"/>
            </a:lvl3pPr>
            <a:lvl4pPr>
              <a:defRPr sz="2100"/>
            </a:lvl4pPr>
            <a:lvl5pPr>
              <a:defRPr sz="2100"/>
            </a:lvl5pPr>
            <a:lvl6pPr>
              <a:defRPr sz="2100"/>
            </a:lvl6pPr>
            <a:lvl7pPr>
              <a:defRPr sz="2100"/>
            </a:lvl7pPr>
            <a:lvl8pPr>
              <a:defRPr sz="2100"/>
            </a:lvl8pPr>
            <a:lvl9pPr>
              <a:defRPr sz="21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683716" y="2110131"/>
            <a:ext cx="4500978" cy="6895428"/>
          </a:xfrm>
        </p:spPr>
        <p:txBody>
          <a:bodyPr/>
          <a:lstStyle>
            <a:lvl1pPr marL="0" indent="0">
              <a:buNone/>
              <a:defRPr sz="1500"/>
            </a:lvl1pPr>
            <a:lvl2pPr marL="484906" indent="0">
              <a:buNone/>
              <a:defRPr sz="1300"/>
            </a:lvl2pPr>
            <a:lvl3pPr marL="969813" indent="0">
              <a:buNone/>
              <a:defRPr sz="1100"/>
            </a:lvl3pPr>
            <a:lvl4pPr marL="1454719" indent="0">
              <a:buNone/>
              <a:defRPr sz="1000"/>
            </a:lvl4pPr>
            <a:lvl5pPr marL="1939625" indent="0">
              <a:buNone/>
              <a:defRPr sz="1000"/>
            </a:lvl5pPr>
            <a:lvl6pPr marL="2424532" indent="0">
              <a:buNone/>
              <a:defRPr sz="1000"/>
            </a:lvl6pPr>
            <a:lvl7pPr marL="2909438" indent="0">
              <a:buNone/>
              <a:defRPr sz="1000"/>
            </a:lvl7pPr>
            <a:lvl8pPr marL="3394344" indent="0">
              <a:buNone/>
              <a:defRPr sz="1000"/>
            </a:lvl8pPr>
            <a:lvl9pPr marL="3879251" indent="0">
              <a:buNone/>
              <a:defRPr sz="10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61A1A11A-5127-4AC8-B93D-7DA4C779F65E}"/>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88461FCF-016C-4821-8FBA-D0CE3AD39207}"/>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1F2538EE-EBF5-4715-9872-AD05DA2B6CB0}"/>
              </a:ext>
            </a:extLst>
          </p:cNvPr>
          <p:cNvSpPr>
            <a:spLocks noGrp="1" noChangeArrowheads="1"/>
          </p:cNvSpPr>
          <p:nvPr>
            <p:ph type="sldNum" sz="quarter" idx="12"/>
          </p:nvPr>
        </p:nvSpPr>
        <p:spPr>
          <a:ln/>
        </p:spPr>
        <p:txBody>
          <a:bodyPr/>
          <a:lstStyle>
            <a:lvl1pPr>
              <a:defRPr/>
            </a:lvl1pPr>
          </a:lstStyle>
          <a:p>
            <a:pPr>
              <a:defRPr/>
            </a:pPr>
            <a:fld id="{09F11D55-F457-463F-A40D-D92F6A2BC22E}" type="slidenum">
              <a:rPr lang="en-US" altLang="ja-JP"/>
              <a:pPr>
                <a:defRPr/>
              </a:pPr>
              <a:t>‹#›</a:t>
            </a:fld>
            <a:endParaRPr lang="en-US" altLang="ja-JP"/>
          </a:p>
        </p:txBody>
      </p:sp>
    </p:spTree>
    <p:extLst>
      <p:ext uri="{BB962C8B-B14F-4D97-AF65-F5344CB8AC3E}">
        <p14:creationId xmlns:p14="http://schemas.microsoft.com/office/powerpoint/2010/main" val="311063369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2682266" y="7057105"/>
            <a:ext cx="8207966" cy="831719"/>
          </a:xfrm>
        </p:spPr>
        <p:txBody>
          <a:bodyPr anchor="b"/>
          <a:lstStyle>
            <a:lvl1pPr algn="l">
              <a:defRPr sz="2100" b="1"/>
            </a:lvl1pPr>
          </a:lstStyle>
          <a:p>
            <a:r>
              <a:rPr lang="ja-JP" altLang="en-US"/>
              <a:t>マスタ タイトルの書式設定</a:t>
            </a:r>
          </a:p>
        </p:txBody>
      </p:sp>
      <p:sp>
        <p:nvSpPr>
          <p:cNvPr id="3" name="図プレースホルダ 2"/>
          <p:cNvSpPr>
            <a:spLocks noGrp="1"/>
          </p:cNvSpPr>
          <p:nvPr>
            <p:ph type="pic" idx="1"/>
          </p:nvPr>
        </p:nvSpPr>
        <p:spPr>
          <a:xfrm>
            <a:off x="2682266" y="900056"/>
            <a:ext cx="8207966" cy="6048709"/>
          </a:xfrm>
        </p:spPr>
        <p:txBody>
          <a:bodyPr/>
          <a:lstStyle>
            <a:lvl1pPr marL="0" indent="0">
              <a:buNone/>
              <a:defRPr sz="3400"/>
            </a:lvl1pPr>
            <a:lvl2pPr marL="484906" indent="0">
              <a:buNone/>
              <a:defRPr sz="3000"/>
            </a:lvl2pPr>
            <a:lvl3pPr marL="969813" indent="0">
              <a:buNone/>
              <a:defRPr sz="2500"/>
            </a:lvl3pPr>
            <a:lvl4pPr marL="1454719" indent="0">
              <a:buNone/>
              <a:defRPr sz="2100"/>
            </a:lvl4pPr>
            <a:lvl5pPr marL="1939625" indent="0">
              <a:buNone/>
              <a:defRPr sz="2100"/>
            </a:lvl5pPr>
            <a:lvl6pPr marL="2424532" indent="0">
              <a:buNone/>
              <a:defRPr sz="2100"/>
            </a:lvl6pPr>
            <a:lvl7pPr marL="2909438" indent="0">
              <a:buNone/>
              <a:defRPr sz="2100"/>
            </a:lvl7pPr>
            <a:lvl8pPr marL="3394344" indent="0">
              <a:buNone/>
              <a:defRPr sz="2100"/>
            </a:lvl8pPr>
            <a:lvl9pPr marL="3879251" indent="0">
              <a:buNone/>
              <a:defRPr sz="2100"/>
            </a:lvl9pPr>
          </a:lstStyle>
          <a:p>
            <a:pPr lvl="0"/>
            <a:endParaRPr lang="ja-JP" altLang="en-US" noProof="0"/>
          </a:p>
        </p:txBody>
      </p:sp>
      <p:sp>
        <p:nvSpPr>
          <p:cNvPr id="4" name="テキスト プレースホルダ 3"/>
          <p:cNvSpPr>
            <a:spLocks noGrp="1"/>
          </p:cNvSpPr>
          <p:nvPr>
            <p:ph type="body" sz="half" idx="2"/>
          </p:nvPr>
        </p:nvSpPr>
        <p:spPr>
          <a:xfrm>
            <a:off x="2682266" y="7888823"/>
            <a:ext cx="8207966" cy="1183407"/>
          </a:xfrm>
        </p:spPr>
        <p:txBody>
          <a:bodyPr/>
          <a:lstStyle>
            <a:lvl1pPr marL="0" indent="0">
              <a:buNone/>
              <a:defRPr sz="1500"/>
            </a:lvl1pPr>
            <a:lvl2pPr marL="484906" indent="0">
              <a:buNone/>
              <a:defRPr sz="1300"/>
            </a:lvl2pPr>
            <a:lvl3pPr marL="969813" indent="0">
              <a:buNone/>
              <a:defRPr sz="1100"/>
            </a:lvl3pPr>
            <a:lvl4pPr marL="1454719" indent="0">
              <a:buNone/>
              <a:defRPr sz="1000"/>
            </a:lvl4pPr>
            <a:lvl5pPr marL="1939625" indent="0">
              <a:buNone/>
              <a:defRPr sz="1000"/>
            </a:lvl5pPr>
            <a:lvl6pPr marL="2424532" indent="0">
              <a:buNone/>
              <a:defRPr sz="1000"/>
            </a:lvl6pPr>
            <a:lvl7pPr marL="2909438" indent="0">
              <a:buNone/>
              <a:defRPr sz="1000"/>
            </a:lvl7pPr>
            <a:lvl8pPr marL="3394344" indent="0">
              <a:buNone/>
              <a:defRPr sz="1000"/>
            </a:lvl8pPr>
            <a:lvl9pPr marL="3879251" indent="0">
              <a:buNone/>
              <a:defRPr sz="1000"/>
            </a:lvl9pPr>
          </a:lstStyle>
          <a:p>
            <a:pPr lvl="0"/>
            <a:r>
              <a:rPr lang="ja-JP" altLang="en-US"/>
              <a:t>マスタ テキストの書式設定</a:t>
            </a:r>
          </a:p>
        </p:txBody>
      </p:sp>
      <p:sp>
        <p:nvSpPr>
          <p:cNvPr id="5" name="Rectangle 4">
            <a:extLst>
              <a:ext uri="{FF2B5EF4-FFF2-40B4-BE49-F238E27FC236}">
                <a16:creationId xmlns:a16="http://schemas.microsoft.com/office/drawing/2014/main" id="{B9CD3AD0-A26E-4B87-B664-4CADE03D474B}"/>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05732E4B-3ADE-4E7B-86EB-2A06B08FD267}"/>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a:extLst>
              <a:ext uri="{FF2B5EF4-FFF2-40B4-BE49-F238E27FC236}">
                <a16:creationId xmlns:a16="http://schemas.microsoft.com/office/drawing/2014/main" id="{0AC17472-D12D-40CB-B446-8ECF124CC5DA}"/>
              </a:ext>
            </a:extLst>
          </p:cNvPr>
          <p:cNvSpPr>
            <a:spLocks noGrp="1" noChangeArrowheads="1"/>
          </p:cNvSpPr>
          <p:nvPr>
            <p:ph type="sldNum" sz="quarter" idx="12"/>
          </p:nvPr>
        </p:nvSpPr>
        <p:spPr>
          <a:ln/>
        </p:spPr>
        <p:txBody>
          <a:bodyPr/>
          <a:lstStyle>
            <a:lvl1pPr>
              <a:defRPr/>
            </a:lvl1pPr>
          </a:lstStyle>
          <a:p>
            <a:pPr>
              <a:defRPr/>
            </a:pPr>
            <a:fld id="{51601C4D-DB6E-4B65-8377-D06272665AFF}" type="slidenum">
              <a:rPr lang="en-US" altLang="ja-JP"/>
              <a:pPr>
                <a:defRPr/>
              </a:pPr>
              <a:t>‹#›</a:t>
            </a:fld>
            <a:endParaRPr lang="en-US" altLang="ja-JP"/>
          </a:p>
        </p:txBody>
      </p:sp>
    </p:spTree>
    <p:extLst>
      <p:ext uri="{BB962C8B-B14F-4D97-AF65-F5344CB8AC3E}">
        <p14:creationId xmlns:p14="http://schemas.microsoft.com/office/powerpoint/2010/main" val="13589276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978DE898-4765-4B1E-86EB-EB8381E81DB3}"/>
              </a:ext>
            </a:extLst>
          </p:cNvPr>
          <p:cNvSpPr>
            <a:spLocks noGrp="1" noChangeArrowheads="1"/>
          </p:cNvSpPr>
          <p:nvPr>
            <p:ph type="title"/>
          </p:nvPr>
        </p:nvSpPr>
        <p:spPr bwMode="auto">
          <a:xfrm>
            <a:off x="684213" y="403225"/>
            <a:ext cx="12312650" cy="16795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135774" tIns="67887" rIns="135774" bIns="67887" numCol="1" anchor="ctr" anchorCtr="0" compatLnSpc="1">
            <a:prstTxWarp prst="textNoShape">
              <a:avLst/>
            </a:prstTxWarp>
          </a:bodyPr>
          <a:lstStyle/>
          <a:p>
            <a:pPr lvl="0"/>
            <a:r>
              <a:rPr lang="ja-JP" altLang="en-US"/>
              <a:t>マスタ タイトルの書式設定</a:t>
            </a:r>
          </a:p>
        </p:txBody>
      </p:sp>
      <p:sp>
        <p:nvSpPr>
          <p:cNvPr id="1027" name="Rectangle 3">
            <a:extLst>
              <a:ext uri="{FF2B5EF4-FFF2-40B4-BE49-F238E27FC236}">
                <a16:creationId xmlns:a16="http://schemas.microsoft.com/office/drawing/2014/main" id="{A5A1CC17-359F-4CD2-B2C7-231B99E67FEF}"/>
              </a:ext>
            </a:extLst>
          </p:cNvPr>
          <p:cNvSpPr>
            <a:spLocks noGrp="1" noChangeArrowheads="1"/>
          </p:cNvSpPr>
          <p:nvPr>
            <p:ph type="body" idx="1"/>
          </p:nvPr>
        </p:nvSpPr>
        <p:spPr bwMode="auto">
          <a:xfrm>
            <a:off x="684213" y="2351088"/>
            <a:ext cx="12312650" cy="665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135774" tIns="67887" rIns="135774" bIns="67887"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a:extLst>
              <a:ext uri="{FF2B5EF4-FFF2-40B4-BE49-F238E27FC236}">
                <a16:creationId xmlns:a16="http://schemas.microsoft.com/office/drawing/2014/main" id="{633111A5-2925-443F-8160-82717CBE87F3}"/>
              </a:ext>
            </a:extLst>
          </p:cNvPr>
          <p:cNvSpPr>
            <a:spLocks noGrp="1" noChangeArrowheads="1"/>
          </p:cNvSpPr>
          <p:nvPr>
            <p:ph type="dt" sz="half" idx="2"/>
          </p:nvPr>
        </p:nvSpPr>
        <p:spPr bwMode="auto">
          <a:xfrm>
            <a:off x="684213" y="9180513"/>
            <a:ext cx="3192462"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eaLnBrk="1" hangingPunct="1">
              <a:defRPr sz="2100">
                <a:latin typeface="Arial" charset="0"/>
                <a:ea typeface="ＭＳ Ｐゴシック" pitchFamily="50" charset="-128"/>
              </a:defRPr>
            </a:lvl1pPr>
          </a:lstStyle>
          <a:p>
            <a:pPr>
              <a:defRPr/>
            </a:pPr>
            <a:endParaRPr lang="en-US" altLang="ja-JP"/>
          </a:p>
        </p:txBody>
      </p:sp>
      <p:sp>
        <p:nvSpPr>
          <p:cNvPr id="1029" name="Rectangle 5">
            <a:extLst>
              <a:ext uri="{FF2B5EF4-FFF2-40B4-BE49-F238E27FC236}">
                <a16:creationId xmlns:a16="http://schemas.microsoft.com/office/drawing/2014/main" id="{C30AC479-AD2E-49A2-B85B-BEDBDB247977}"/>
              </a:ext>
            </a:extLst>
          </p:cNvPr>
          <p:cNvSpPr>
            <a:spLocks noGrp="1" noChangeArrowheads="1"/>
          </p:cNvSpPr>
          <p:nvPr>
            <p:ph type="ftr" sz="quarter" idx="3"/>
          </p:nvPr>
        </p:nvSpPr>
        <p:spPr bwMode="auto">
          <a:xfrm>
            <a:off x="4673600" y="9180513"/>
            <a:ext cx="4333875"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algn="ctr" eaLnBrk="1" hangingPunct="1">
              <a:defRPr sz="2100">
                <a:latin typeface="Arial" charset="0"/>
                <a:ea typeface="ＭＳ Ｐゴシック" pitchFamily="50" charset="-128"/>
              </a:defRPr>
            </a:lvl1pPr>
          </a:lstStyle>
          <a:p>
            <a:pPr>
              <a:defRPr/>
            </a:pPr>
            <a:endParaRPr lang="en-US" altLang="ja-JP"/>
          </a:p>
        </p:txBody>
      </p:sp>
      <p:sp>
        <p:nvSpPr>
          <p:cNvPr id="1030" name="Rectangle 6">
            <a:extLst>
              <a:ext uri="{FF2B5EF4-FFF2-40B4-BE49-F238E27FC236}">
                <a16:creationId xmlns:a16="http://schemas.microsoft.com/office/drawing/2014/main" id="{53B4B1AF-611B-456B-AE77-6AA2C802D6F2}"/>
              </a:ext>
            </a:extLst>
          </p:cNvPr>
          <p:cNvSpPr>
            <a:spLocks noGrp="1" noChangeArrowheads="1"/>
          </p:cNvSpPr>
          <p:nvPr>
            <p:ph type="sldNum" sz="quarter" idx="4"/>
          </p:nvPr>
        </p:nvSpPr>
        <p:spPr bwMode="auto">
          <a:xfrm>
            <a:off x="9804400" y="9180513"/>
            <a:ext cx="3192463"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algn="r" eaLnBrk="1" hangingPunct="1">
              <a:defRPr sz="2100"/>
            </a:lvl1pPr>
          </a:lstStyle>
          <a:p>
            <a:pPr>
              <a:defRPr/>
            </a:pPr>
            <a:fld id="{CBB44050-EBD6-4E47-B0FF-CE69D1C33D71}" type="slidenum">
              <a:rPr lang="en-US" altLang="ja-JP"/>
              <a:pPr>
                <a:defRPr/>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ctr" defTabSz="1355725" rtl="0" eaLnBrk="0" fontAlgn="base" hangingPunct="0">
        <a:spcBef>
          <a:spcPct val="0"/>
        </a:spcBef>
        <a:spcAft>
          <a:spcPct val="0"/>
        </a:spcAft>
        <a:defRPr kumimoji="1" sz="6600">
          <a:solidFill>
            <a:schemeClr val="tx2"/>
          </a:solidFill>
          <a:latin typeface="+mj-lt"/>
          <a:ea typeface="+mj-ea"/>
          <a:cs typeface="+mj-cs"/>
        </a:defRPr>
      </a:lvl1pPr>
      <a:lvl2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2pPr>
      <a:lvl3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3pPr>
      <a:lvl4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4pPr>
      <a:lvl5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5pPr>
      <a:lvl6pPr marL="484906" algn="ctr" defTabSz="1357064" rtl="0" fontAlgn="base">
        <a:spcBef>
          <a:spcPct val="0"/>
        </a:spcBef>
        <a:spcAft>
          <a:spcPct val="0"/>
        </a:spcAft>
        <a:defRPr kumimoji="1" sz="6600">
          <a:solidFill>
            <a:schemeClr val="tx2"/>
          </a:solidFill>
          <a:latin typeface="Arial" charset="0"/>
          <a:ea typeface="ＭＳ Ｐゴシック" pitchFamily="50" charset="-128"/>
        </a:defRPr>
      </a:lvl6pPr>
      <a:lvl7pPr marL="969813" algn="ctr" defTabSz="1357064" rtl="0" fontAlgn="base">
        <a:spcBef>
          <a:spcPct val="0"/>
        </a:spcBef>
        <a:spcAft>
          <a:spcPct val="0"/>
        </a:spcAft>
        <a:defRPr kumimoji="1" sz="6600">
          <a:solidFill>
            <a:schemeClr val="tx2"/>
          </a:solidFill>
          <a:latin typeface="Arial" charset="0"/>
          <a:ea typeface="ＭＳ Ｐゴシック" pitchFamily="50" charset="-128"/>
        </a:defRPr>
      </a:lvl7pPr>
      <a:lvl8pPr marL="1454719" algn="ctr" defTabSz="1357064" rtl="0" fontAlgn="base">
        <a:spcBef>
          <a:spcPct val="0"/>
        </a:spcBef>
        <a:spcAft>
          <a:spcPct val="0"/>
        </a:spcAft>
        <a:defRPr kumimoji="1" sz="6600">
          <a:solidFill>
            <a:schemeClr val="tx2"/>
          </a:solidFill>
          <a:latin typeface="Arial" charset="0"/>
          <a:ea typeface="ＭＳ Ｐゴシック" pitchFamily="50" charset="-128"/>
        </a:defRPr>
      </a:lvl8pPr>
      <a:lvl9pPr marL="1939625" algn="ctr" defTabSz="1357064" rtl="0" fontAlgn="base">
        <a:spcBef>
          <a:spcPct val="0"/>
        </a:spcBef>
        <a:spcAft>
          <a:spcPct val="0"/>
        </a:spcAft>
        <a:defRPr kumimoji="1" sz="6600">
          <a:solidFill>
            <a:schemeClr val="tx2"/>
          </a:solidFill>
          <a:latin typeface="Arial" charset="0"/>
          <a:ea typeface="ＭＳ Ｐゴシック" pitchFamily="50" charset="-128"/>
        </a:defRPr>
      </a:lvl9pPr>
    </p:titleStyle>
    <p:bodyStyle>
      <a:lvl1pPr marL="508000" indent="-508000" algn="l" defTabSz="1355725" rtl="0" eaLnBrk="0" fontAlgn="base" hangingPunct="0">
        <a:spcBef>
          <a:spcPct val="20000"/>
        </a:spcBef>
        <a:spcAft>
          <a:spcPct val="0"/>
        </a:spcAft>
        <a:buChar char="•"/>
        <a:defRPr kumimoji="1" sz="4800">
          <a:solidFill>
            <a:schemeClr val="tx1"/>
          </a:solidFill>
          <a:latin typeface="+mn-lt"/>
          <a:ea typeface="+mn-ea"/>
          <a:cs typeface="+mn-cs"/>
        </a:defRPr>
      </a:lvl1pPr>
      <a:lvl2pPr marL="1101725" indent="-423863" algn="l" defTabSz="1355725" rtl="0" eaLnBrk="0" fontAlgn="base" hangingPunct="0">
        <a:spcBef>
          <a:spcPct val="20000"/>
        </a:spcBef>
        <a:spcAft>
          <a:spcPct val="0"/>
        </a:spcAft>
        <a:buChar char="–"/>
        <a:defRPr kumimoji="1" sz="4100">
          <a:solidFill>
            <a:schemeClr val="tx1"/>
          </a:solidFill>
          <a:latin typeface="+mn-lt"/>
          <a:ea typeface="+mn-ea"/>
        </a:defRPr>
      </a:lvl2pPr>
      <a:lvl3pPr marL="1697038" indent="-339725" algn="l" defTabSz="1355725" rtl="0" eaLnBrk="0" fontAlgn="base" hangingPunct="0">
        <a:spcBef>
          <a:spcPct val="20000"/>
        </a:spcBef>
        <a:spcAft>
          <a:spcPct val="0"/>
        </a:spcAft>
        <a:buChar char="•"/>
        <a:defRPr kumimoji="1" sz="3600">
          <a:solidFill>
            <a:schemeClr val="tx1"/>
          </a:solidFill>
          <a:latin typeface="+mn-lt"/>
          <a:ea typeface="+mn-ea"/>
        </a:defRPr>
      </a:lvl3pPr>
      <a:lvl4pPr marL="2374900" indent="-338138" algn="l" defTabSz="1355725" rtl="0" eaLnBrk="0" fontAlgn="base" hangingPunct="0">
        <a:spcBef>
          <a:spcPct val="20000"/>
        </a:spcBef>
        <a:spcAft>
          <a:spcPct val="0"/>
        </a:spcAft>
        <a:buChar char="–"/>
        <a:defRPr kumimoji="1" sz="3000">
          <a:solidFill>
            <a:schemeClr val="tx1"/>
          </a:solidFill>
          <a:latin typeface="+mn-lt"/>
          <a:ea typeface="+mn-ea"/>
        </a:defRPr>
      </a:lvl4pPr>
      <a:lvl5pPr marL="3052763" indent="-338138" algn="l" defTabSz="1355725" rtl="0" eaLnBrk="0" fontAlgn="base" hangingPunct="0">
        <a:spcBef>
          <a:spcPct val="20000"/>
        </a:spcBef>
        <a:spcAft>
          <a:spcPct val="0"/>
        </a:spcAft>
        <a:buChar char="»"/>
        <a:defRPr kumimoji="1" sz="3000">
          <a:solidFill>
            <a:schemeClr val="tx1"/>
          </a:solidFill>
          <a:latin typeface="+mn-lt"/>
          <a:ea typeface="+mn-ea"/>
        </a:defRPr>
      </a:lvl5pPr>
      <a:lvl6pPr marL="3539143" indent="-338425" algn="l" defTabSz="1357064" rtl="0" fontAlgn="base">
        <a:spcBef>
          <a:spcPct val="20000"/>
        </a:spcBef>
        <a:spcAft>
          <a:spcPct val="0"/>
        </a:spcAft>
        <a:buChar char="»"/>
        <a:defRPr kumimoji="1" sz="3000">
          <a:solidFill>
            <a:schemeClr val="tx1"/>
          </a:solidFill>
          <a:latin typeface="+mn-lt"/>
          <a:ea typeface="+mn-ea"/>
        </a:defRPr>
      </a:lvl6pPr>
      <a:lvl7pPr marL="4024049" indent="-338425" algn="l" defTabSz="1357064" rtl="0" fontAlgn="base">
        <a:spcBef>
          <a:spcPct val="20000"/>
        </a:spcBef>
        <a:spcAft>
          <a:spcPct val="0"/>
        </a:spcAft>
        <a:buChar char="»"/>
        <a:defRPr kumimoji="1" sz="3000">
          <a:solidFill>
            <a:schemeClr val="tx1"/>
          </a:solidFill>
          <a:latin typeface="+mn-lt"/>
          <a:ea typeface="+mn-ea"/>
        </a:defRPr>
      </a:lvl7pPr>
      <a:lvl8pPr marL="4508955" indent="-338425" algn="l" defTabSz="1357064" rtl="0" fontAlgn="base">
        <a:spcBef>
          <a:spcPct val="20000"/>
        </a:spcBef>
        <a:spcAft>
          <a:spcPct val="0"/>
        </a:spcAft>
        <a:buChar char="»"/>
        <a:defRPr kumimoji="1" sz="3000">
          <a:solidFill>
            <a:schemeClr val="tx1"/>
          </a:solidFill>
          <a:latin typeface="+mn-lt"/>
          <a:ea typeface="+mn-ea"/>
        </a:defRPr>
      </a:lvl8pPr>
      <a:lvl9pPr marL="4993862" indent="-338425" algn="l" defTabSz="1357064" rtl="0" fontAlgn="base">
        <a:spcBef>
          <a:spcPct val="20000"/>
        </a:spcBef>
        <a:spcAft>
          <a:spcPct val="0"/>
        </a:spcAft>
        <a:buChar char="»"/>
        <a:defRPr kumimoji="1" sz="3000">
          <a:solidFill>
            <a:schemeClr val="tx1"/>
          </a:solidFill>
          <a:latin typeface="+mn-lt"/>
          <a:ea typeface="+mn-ea"/>
        </a:defRPr>
      </a:lvl9pPr>
    </p:bodyStyle>
    <p:otherStyle>
      <a:defPPr>
        <a:defRPr lang="ja-JP"/>
      </a:defPPr>
      <a:lvl1pPr marL="0" algn="l" defTabSz="969813" rtl="0" eaLnBrk="1" latinLnBrk="0" hangingPunct="1">
        <a:defRPr kumimoji="1" sz="1900" kern="1200">
          <a:solidFill>
            <a:schemeClr val="tx1"/>
          </a:solidFill>
          <a:latin typeface="+mn-lt"/>
          <a:ea typeface="+mn-ea"/>
          <a:cs typeface="+mn-cs"/>
        </a:defRPr>
      </a:lvl1pPr>
      <a:lvl2pPr marL="484906" algn="l" defTabSz="969813" rtl="0" eaLnBrk="1" latinLnBrk="0" hangingPunct="1">
        <a:defRPr kumimoji="1" sz="1900" kern="1200">
          <a:solidFill>
            <a:schemeClr val="tx1"/>
          </a:solidFill>
          <a:latin typeface="+mn-lt"/>
          <a:ea typeface="+mn-ea"/>
          <a:cs typeface="+mn-cs"/>
        </a:defRPr>
      </a:lvl2pPr>
      <a:lvl3pPr marL="969813" algn="l" defTabSz="969813" rtl="0" eaLnBrk="1" latinLnBrk="0" hangingPunct="1">
        <a:defRPr kumimoji="1" sz="1900" kern="1200">
          <a:solidFill>
            <a:schemeClr val="tx1"/>
          </a:solidFill>
          <a:latin typeface="+mn-lt"/>
          <a:ea typeface="+mn-ea"/>
          <a:cs typeface="+mn-cs"/>
        </a:defRPr>
      </a:lvl3pPr>
      <a:lvl4pPr marL="1454719" algn="l" defTabSz="969813" rtl="0" eaLnBrk="1" latinLnBrk="0" hangingPunct="1">
        <a:defRPr kumimoji="1" sz="1900" kern="1200">
          <a:solidFill>
            <a:schemeClr val="tx1"/>
          </a:solidFill>
          <a:latin typeface="+mn-lt"/>
          <a:ea typeface="+mn-ea"/>
          <a:cs typeface="+mn-cs"/>
        </a:defRPr>
      </a:lvl4pPr>
      <a:lvl5pPr marL="1939625" algn="l" defTabSz="969813" rtl="0" eaLnBrk="1" latinLnBrk="0" hangingPunct="1">
        <a:defRPr kumimoji="1" sz="1900" kern="1200">
          <a:solidFill>
            <a:schemeClr val="tx1"/>
          </a:solidFill>
          <a:latin typeface="+mn-lt"/>
          <a:ea typeface="+mn-ea"/>
          <a:cs typeface="+mn-cs"/>
        </a:defRPr>
      </a:lvl5pPr>
      <a:lvl6pPr marL="2424532" algn="l" defTabSz="969813" rtl="0" eaLnBrk="1" latinLnBrk="0" hangingPunct="1">
        <a:defRPr kumimoji="1" sz="1900" kern="1200">
          <a:solidFill>
            <a:schemeClr val="tx1"/>
          </a:solidFill>
          <a:latin typeface="+mn-lt"/>
          <a:ea typeface="+mn-ea"/>
          <a:cs typeface="+mn-cs"/>
        </a:defRPr>
      </a:lvl6pPr>
      <a:lvl7pPr marL="2909438" algn="l" defTabSz="969813" rtl="0" eaLnBrk="1" latinLnBrk="0" hangingPunct="1">
        <a:defRPr kumimoji="1" sz="1900" kern="1200">
          <a:solidFill>
            <a:schemeClr val="tx1"/>
          </a:solidFill>
          <a:latin typeface="+mn-lt"/>
          <a:ea typeface="+mn-ea"/>
          <a:cs typeface="+mn-cs"/>
        </a:defRPr>
      </a:lvl7pPr>
      <a:lvl8pPr marL="3394344" algn="l" defTabSz="969813" rtl="0" eaLnBrk="1" latinLnBrk="0" hangingPunct="1">
        <a:defRPr kumimoji="1" sz="1900" kern="1200">
          <a:solidFill>
            <a:schemeClr val="tx1"/>
          </a:solidFill>
          <a:latin typeface="+mn-lt"/>
          <a:ea typeface="+mn-ea"/>
          <a:cs typeface="+mn-cs"/>
        </a:defRPr>
      </a:lvl8pPr>
      <a:lvl9pPr marL="3879251" algn="l" defTabSz="969813" rtl="0" eaLnBrk="1" latinLnBrk="0" hangingPunct="1">
        <a:defRPr kumimoji="1" sz="19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ホームベース 4">
            <a:extLst>
              <a:ext uri="{FF2B5EF4-FFF2-40B4-BE49-F238E27FC236}">
                <a16:creationId xmlns:a16="http://schemas.microsoft.com/office/drawing/2014/main" id="{AEE8A5F0-7E1D-45D0-A2AB-3C7731FC338F}"/>
              </a:ext>
            </a:extLst>
          </p:cNvPr>
          <p:cNvSpPr>
            <a:spLocks noChangeArrowheads="1"/>
          </p:cNvSpPr>
          <p:nvPr/>
        </p:nvSpPr>
        <p:spPr bwMode="auto">
          <a:xfrm rot="-5400000">
            <a:off x="6547644" y="-2228056"/>
            <a:ext cx="792162" cy="11728450"/>
          </a:xfrm>
          <a:prstGeom prst="homePlate">
            <a:avLst>
              <a:gd name="adj" fmla="val 46046"/>
            </a:avLst>
          </a:prstGeom>
          <a:solidFill>
            <a:schemeClr val="accent1">
              <a:alpha val="32156"/>
            </a:schemeClr>
          </a:solidFill>
          <a:ln w="9525" algn="ctr">
            <a:solidFill>
              <a:schemeClr val="tx1"/>
            </a:solidFill>
            <a:prstDash val="sysDash"/>
            <a:round/>
            <a:headEnd/>
            <a:tailEnd/>
          </a:ln>
        </p:spPr>
        <p:txBody>
          <a:bodyPr/>
          <a:lstStyle>
            <a:lvl1pPr defTabSz="1279525">
              <a:defRPr kumimoji="1" sz="2700">
                <a:solidFill>
                  <a:schemeClr val="tx1"/>
                </a:solidFill>
                <a:latin typeface="Arial" panose="020B0604020202020204" pitchFamily="34" charset="0"/>
                <a:ea typeface="ＭＳ Ｐゴシック" panose="020B0600070205080204" pitchFamily="50" charset="-128"/>
              </a:defRPr>
            </a:lvl1pPr>
            <a:lvl2pPr defTabSz="1279525">
              <a:defRPr kumimoji="1" sz="2700">
                <a:solidFill>
                  <a:schemeClr val="tx1"/>
                </a:solidFill>
                <a:latin typeface="Arial" panose="020B0604020202020204" pitchFamily="34" charset="0"/>
                <a:ea typeface="ＭＳ Ｐゴシック" panose="020B0600070205080204" pitchFamily="50" charset="-128"/>
              </a:defRPr>
            </a:lvl2pPr>
            <a:lvl3pPr defTabSz="1279525">
              <a:defRPr kumimoji="1" sz="2700">
                <a:solidFill>
                  <a:schemeClr val="tx1"/>
                </a:solidFill>
                <a:latin typeface="Arial" panose="020B0604020202020204" pitchFamily="34" charset="0"/>
                <a:ea typeface="ＭＳ Ｐゴシック" panose="020B0600070205080204" pitchFamily="50" charset="-128"/>
              </a:defRPr>
            </a:lvl3pPr>
            <a:lvl4pPr defTabSz="1279525">
              <a:defRPr kumimoji="1" sz="2700">
                <a:solidFill>
                  <a:schemeClr val="tx1"/>
                </a:solidFill>
                <a:latin typeface="Arial" panose="020B0604020202020204" pitchFamily="34" charset="0"/>
                <a:ea typeface="ＭＳ Ｐゴシック" panose="020B0600070205080204" pitchFamily="50" charset="-128"/>
              </a:defRPr>
            </a:lvl4pPr>
            <a:lvl5pPr defTabSz="1279525">
              <a:defRPr kumimoji="1" sz="2700">
                <a:solidFill>
                  <a:schemeClr val="tx1"/>
                </a:solidFill>
                <a:latin typeface="Arial" panose="020B0604020202020204" pitchFamily="34" charset="0"/>
                <a:ea typeface="ＭＳ Ｐゴシック" panose="020B0600070205080204" pitchFamily="50" charset="-128"/>
              </a:defRPr>
            </a:lvl5pPr>
            <a:lvl6pPr marL="2393950" indent="-107950" defTabSz="1279525" eaLnBrk="0" fontAlgn="base" hangingPunct="0">
              <a:spcBef>
                <a:spcPct val="0"/>
              </a:spcBef>
              <a:spcAft>
                <a:spcPct val="0"/>
              </a:spcAft>
              <a:defRPr kumimoji="1" sz="2700">
                <a:solidFill>
                  <a:schemeClr val="tx1"/>
                </a:solidFill>
                <a:latin typeface="Arial" panose="020B0604020202020204" pitchFamily="34" charset="0"/>
                <a:ea typeface="ＭＳ Ｐゴシック" panose="020B0600070205080204" pitchFamily="50" charset="-128"/>
              </a:defRPr>
            </a:lvl6pPr>
            <a:lvl7pPr marL="2851150" indent="-107950" defTabSz="1279525" eaLnBrk="0" fontAlgn="base" hangingPunct="0">
              <a:spcBef>
                <a:spcPct val="0"/>
              </a:spcBef>
              <a:spcAft>
                <a:spcPct val="0"/>
              </a:spcAft>
              <a:defRPr kumimoji="1" sz="2700">
                <a:solidFill>
                  <a:schemeClr val="tx1"/>
                </a:solidFill>
                <a:latin typeface="Arial" panose="020B0604020202020204" pitchFamily="34" charset="0"/>
                <a:ea typeface="ＭＳ Ｐゴシック" panose="020B0600070205080204" pitchFamily="50" charset="-128"/>
              </a:defRPr>
            </a:lvl7pPr>
            <a:lvl8pPr marL="3308350" indent="-107950" defTabSz="1279525" eaLnBrk="0" fontAlgn="base" hangingPunct="0">
              <a:spcBef>
                <a:spcPct val="0"/>
              </a:spcBef>
              <a:spcAft>
                <a:spcPct val="0"/>
              </a:spcAft>
              <a:defRPr kumimoji="1" sz="2700">
                <a:solidFill>
                  <a:schemeClr val="tx1"/>
                </a:solidFill>
                <a:latin typeface="Arial" panose="020B0604020202020204" pitchFamily="34" charset="0"/>
                <a:ea typeface="ＭＳ Ｐゴシック" panose="020B0600070205080204" pitchFamily="50" charset="-128"/>
              </a:defRPr>
            </a:lvl8pPr>
            <a:lvl9pPr marL="3765550" indent="-107950" defTabSz="1279525" eaLnBrk="0" fontAlgn="base" hangingPunct="0">
              <a:spcBef>
                <a:spcPct val="0"/>
              </a:spcBef>
              <a:spcAft>
                <a:spcPct val="0"/>
              </a:spcAft>
              <a:defRPr kumimoji="1" sz="2700">
                <a:solidFill>
                  <a:schemeClr val="tx1"/>
                </a:solidFill>
                <a:latin typeface="Arial" panose="020B0604020202020204" pitchFamily="34" charset="0"/>
                <a:ea typeface="ＭＳ Ｐゴシック" panose="020B0600070205080204" pitchFamily="50" charset="-128"/>
              </a:defRPr>
            </a:lvl9pPr>
          </a:lstStyle>
          <a:p>
            <a:pPr eaLnBrk="1" hangingPunct="1"/>
            <a:endParaRPr lang="ja-JP" altLang="en-US" sz="2500"/>
          </a:p>
        </p:txBody>
      </p:sp>
      <p:sp>
        <p:nvSpPr>
          <p:cNvPr id="8" name="Text Box 23">
            <a:extLst>
              <a:ext uri="{FF2B5EF4-FFF2-40B4-BE49-F238E27FC236}">
                <a16:creationId xmlns:a16="http://schemas.microsoft.com/office/drawing/2014/main" id="{510D1387-158D-4747-9AB3-D73DBEC3F996}"/>
              </a:ext>
            </a:extLst>
          </p:cNvPr>
          <p:cNvSpPr txBox="1">
            <a:spLocks noChangeArrowheads="1"/>
          </p:cNvSpPr>
          <p:nvPr/>
        </p:nvSpPr>
        <p:spPr bwMode="auto">
          <a:xfrm>
            <a:off x="1223963" y="217488"/>
            <a:ext cx="11449050" cy="809625"/>
          </a:xfrm>
          <a:prstGeom prst="rect">
            <a:avLst/>
          </a:prstGeom>
          <a:solidFill>
            <a:schemeClr val="bg1"/>
          </a:solidFill>
          <a:ln w="57150" cmpd="thickThin">
            <a:solidFill>
              <a:srgbClr val="002A13"/>
            </a:solidFill>
            <a:miter lim="800000"/>
            <a:headEnd/>
            <a:tailEnd/>
          </a:ln>
          <a:effectLst>
            <a:outerShdw dist="71842" dir="2700000" algn="ctr" rotWithShape="0">
              <a:srgbClr val="B2B2B2"/>
            </a:outerShdw>
          </a:effectLst>
        </p:spPr>
        <p:txBody>
          <a:bodyPr lIns="152458" tIns="18294" rIns="152458" bIns="18294" anchor="ctr"/>
          <a:lstStyle/>
          <a:p>
            <a:pPr algn="ctr" defTabSz="1548795" eaLnBrk="1" hangingPunct="1">
              <a:lnSpc>
                <a:spcPts val="1400"/>
              </a:lnSpc>
              <a:spcBef>
                <a:spcPts val="1800"/>
              </a:spcBef>
              <a:defRPr/>
            </a:pPr>
            <a:r>
              <a:rPr lang="ja-JP" altLang="en-US" sz="24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令和４年度　盛岡視覚支援学校教職員 働き方改革アクションプラン</a:t>
            </a:r>
            <a:endParaRPr lang="en-US" altLang="ja-JP" sz="2400" dirty="0">
              <a:effectLst>
                <a:outerShdw blurRad="38100" dist="38100" dir="2700000" algn="tl">
                  <a:srgbClr val="000000">
                    <a:alpha val="43137"/>
                  </a:srgbClr>
                </a:outerShdw>
              </a:effectLst>
              <a:latin typeface="HGS創英角ｺﾞｼｯｸUB" pitchFamily="50" charset="-128"/>
              <a:ea typeface="HGS創英角ｺﾞｼｯｸUB" pitchFamily="50" charset="-128"/>
            </a:endParaRPr>
          </a:p>
          <a:p>
            <a:pPr algn="ctr" defTabSz="1548795" eaLnBrk="1" hangingPunct="1">
              <a:lnSpc>
                <a:spcPts val="1400"/>
              </a:lnSpc>
              <a:spcBef>
                <a:spcPts val="1200"/>
              </a:spcBef>
              <a:defRPr/>
            </a:pPr>
            <a:r>
              <a:rPr lang="ja-JP" altLang="en-US" sz="2000" dirty="0">
                <a:solidFill>
                  <a:schemeClr val="accent4">
                    <a:lumMod val="50000"/>
                    <a:lumOff val="50000"/>
                  </a:schemeClr>
                </a:solidFill>
                <a:latin typeface="HGS創英角ｺﾞｼｯｸUB" pitchFamily="50" charset="-128"/>
                <a:ea typeface="HGS創英角ｺﾞｼｯｸUB" pitchFamily="50" charset="-128"/>
              </a:rPr>
              <a:t>～量より質の仕事を進めよう～</a:t>
            </a:r>
            <a:endParaRPr lang="ja-JP" altLang="en-US" sz="2000" dirty="0">
              <a:solidFill>
                <a:schemeClr val="accent4">
                  <a:lumMod val="50000"/>
                  <a:lumOff val="50000"/>
                </a:schemeClr>
              </a:solidFill>
              <a:latin typeface="+mn-ea"/>
              <a:ea typeface="+mn-ea"/>
            </a:endParaRPr>
          </a:p>
        </p:txBody>
      </p:sp>
      <p:sp>
        <p:nvSpPr>
          <p:cNvPr id="3076" name="Rectangle 32">
            <a:extLst>
              <a:ext uri="{FF2B5EF4-FFF2-40B4-BE49-F238E27FC236}">
                <a16:creationId xmlns:a16="http://schemas.microsoft.com/office/drawing/2014/main" id="{89840A78-3ED9-40D5-8A04-A0E8CAC0B0AE}"/>
              </a:ext>
            </a:extLst>
          </p:cNvPr>
          <p:cNvSpPr>
            <a:spLocks noChangeArrowheads="1"/>
          </p:cNvSpPr>
          <p:nvPr/>
        </p:nvSpPr>
        <p:spPr bwMode="auto">
          <a:xfrm>
            <a:off x="573088" y="6232525"/>
            <a:ext cx="0" cy="414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1279525">
              <a:spcBef>
                <a:spcPct val="20000"/>
              </a:spcBef>
              <a:buChar char="•"/>
              <a:defRPr kumimoji="1" sz="4800">
                <a:solidFill>
                  <a:schemeClr val="tx1"/>
                </a:solidFill>
                <a:latin typeface="Arial" panose="020B0604020202020204" pitchFamily="34" charset="0"/>
                <a:ea typeface="ＭＳ Ｐゴシック" panose="020B0600070205080204" pitchFamily="50" charset="-128"/>
              </a:defRPr>
            </a:lvl1pPr>
            <a:lvl2pPr marL="742950" indent="-285750" defTabSz="1279525">
              <a:spcBef>
                <a:spcPct val="20000"/>
              </a:spcBef>
              <a:buChar char="–"/>
              <a:defRPr kumimoji="1" sz="4100">
                <a:solidFill>
                  <a:schemeClr val="tx1"/>
                </a:solidFill>
                <a:latin typeface="Arial" panose="020B0604020202020204" pitchFamily="34" charset="0"/>
                <a:ea typeface="ＭＳ Ｐゴシック" panose="020B0600070205080204" pitchFamily="50" charset="-128"/>
              </a:defRPr>
            </a:lvl2pPr>
            <a:lvl3pPr marL="1143000" indent="-228600" defTabSz="1279525">
              <a:spcBef>
                <a:spcPct val="20000"/>
              </a:spcBef>
              <a:buChar char="•"/>
              <a:defRPr kumimoji="1" sz="3600">
                <a:solidFill>
                  <a:schemeClr val="tx1"/>
                </a:solidFill>
                <a:latin typeface="Arial" panose="020B0604020202020204" pitchFamily="34" charset="0"/>
                <a:ea typeface="ＭＳ Ｐゴシック" panose="020B0600070205080204" pitchFamily="50" charset="-128"/>
              </a:defRPr>
            </a:lvl3pPr>
            <a:lvl4pPr marL="1600200" indent="-228600"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4pPr>
            <a:lvl5pPr marL="2057400" indent="-228600"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5pPr>
            <a:lvl6pPr marL="25146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6pPr>
            <a:lvl7pPr marL="29718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7pPr>
            <a:lvl8pPr marL="34290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8pPr>
            <a:lvl9pPr marL="38862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ja-JP" sz="2700"/>
          </a:p>
        </p:txBody>
      </p:sp>
      <p:sp>
        <p:nvSpPr>
          <p:cNvPr id="92" name="Rectangle 70">
            <a:extLst>
              <a:ext uri="{FF2B5EF4-FFF2-40B4-BE49-F238E27FC236}">
                <a16:creationId xmlns:a16="http://schemas.microsoft.com/office/drawing/2014/main" id="{4198196D-5148-45DC-93EA-844F7C763F77}"/>
              </a:ext>
            </a:extLst>
          </p:cNvPr>
          <p:cNvSpPr>
            <a:spLocks noChangeArrowheads="1"/>
          </p:cNvSpPr>
          <p:nvPr/>
        </p:nvSpPr>
        <p:spPr bwMode="auto">
          <a:xfrm>
            <a:off x="1090613" y="6665913"/>
            <a:ext cx="7118350" cy="938212"/>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ja-JP" altLang="en-US" sz="1200" dirty="0">
                <a:latin typeface="+mj-ea"/>
                <a:ea typeface="+mj-ea"/>
              </a:rPr>
              <a:t>　・　一人で悩みを抱え相談できない教職員→０人</a:t>
            </a:r>
            <a:endParaRPr lang="en-US" altLang="ja-JP" sz="1200" dirty="0">
              <a:latin typeface="+mj-ea"/>
              <a:ea typeface="+mj-ea"/>
            </a:endParaRPr>
          </a:p>
          <a:p>
            <a:pPr eaLnBrk="1" hangingPunct="1">
              <a:defRPr/>
            </a:pPr>
            <a:r>
              <a:rPr lang="ja-JP" altLang="en-US" sz="1200" dirty="0">
                <a:latin typeface="+mj-ea"/>
                <a:ea typeface="+mj-ea"/>
              </a:rPr>
              <a:t>　・　月</a:t>
            </a:r>
            <a:r>
              <a:rPr lang="en-US" altLang="ja-JP" sz="1200" dirty="0">
                <a:latin typeface="+mj-ea"/>
                <a:ea typeface="+mj-ea"/>
              </a:rPr>
              <a:t>45</a:t>
            </a:r>
            <a:r>
              <a:rPr lang="ja-JP" altLang="en-US" sz="1200" dirty="0">
                <a:latin typeface="+mj-ea"/>
                <a:ea typeface="+mj-ea"/>
              </a:rPr>
              <a:t>時間の時間外勤務に該当する教職員→５割減</a:t>
            </a:r>
            <a:endParaRPr lang="en-US" altLang="ja-JP" sz="1200" dirty="0">
              <a:latin typeface="+mj-ea"/>
              <a:ea typeface="+mj-ea"/>
            </a:endParaRPr>
          </a:p>
          <a:p>
            <a:pPr eaLnBrk="1" hangingPunct="1">
              <a:defRPr/>
            </a:pPr>
            <a:r>
              <a:rPr lang="ja-JP" altLang="en-US" sz="1200" dirty="0">
                <a:latin typeface="+mj-ea"/>
                <a:ea typeface="+mj-ea"/>
              </a:rPr>
              <a:t>　・　月に１回以上有給休暇を取得する教職員→</a:t>
            </a:r>
            <a:r>
              <a:rPr lang="en-US" altLang="ja-JP" sz="1200" dirty="0">
                <a:latin typeface="+mj-ea"/>
                <a:ea typeface="+mj-ea"/>
              </a:rPr>
              <a:t>100</a:t>
            </a:r>
            <a:r>
              <a:rPr lang="ja-JP" altLang="en-US" sz="1200" dirty="0">
                <a:latin typeface="+mj-ea"/>
                <a:ea typeface="+mj-ea"/>
              </a:rPr>
              <a:t>％</a:t>
            </a:r>
            <a:endParaRPr lang="en-US" altLang="ja-JP" sz="1200" dirty="0">
              <a:latin typeface="+mj-ea"/>
              <a:ea typeface="+mj-ea"/>
            </a:endParaRPr>
          </a:p>
          <a:p>
            <a:pPr eaLnBrk="1" hangingPunct="1">
              <a:defRPr/>
            </a:pPr>
            <a:r>
              <a:rPr lang="ja-JP" altLang="en-US" sz="1200" dirty="0">
                <a:latin typeface="+mj-ea"/>
                <a:ea typeface="+mj-ea"/>
              </a:rPr>
              <a:t>　・　週</a:t>
            </a:r>
            <a:r>
              <a:rPr lang="en-US" altLang="ja-JP" sz="1200" dirty="0">
                <a:latin typeface="+mj-ea"/>
                <a:ea typeface="+mj-ea"/>
              </a:rPr>
              <a:t>1</a:t>
            </a:r>
            <a:r>
              <a:rPr lang="ja-JP" altLang="en-US" sz="1200" dirty="0">
                <a:latin typeface="+mj-ea"/>
                <a:ea typeface="+mj-ea"/>
              </a:rPr>
              <a:t>回のノー残業デーの実施→全職員で実施</a:t>
            </a:r>
          </a:p>
          <a:p>
            <a:pPr eaLnBrk="1" hangingPunct="1">
              <a:defRPr/>
            </a:pPr>
            <a:endParaRPr lang="ja-JP" altLang="en-US" sz="1200" dirty="0">
              <a:latin typeface="+mj-ea"/>
              <a:ea typeface="+mj-ea"/>
            </a:endParaRPr>
          </a:p>
        </p:txBody>
      </p:sp>
      <p:sp>
        <p:nvSpPr>
          <p:cNvPr id="70" name="Rectangle 70">
            <a:extLst>
              <a:ext uri="{FF2B5EF4-FFF2-40B4-BE49-F238E27FC236}">
                <a16:creationId xmlns:a16="http://schemas.microsoft.com/office/drawing/2014/main" id="{17619303-F954-4C5A-AE10-62EEB3EB5F32}"/>
              </a:ext>
            </a:extLst>
          </p:cNvPr>
          <p:cNvSpPr>
            <a:spLocks noChangeArrowheads="1"/>
          </p:cNvSpPr>
          <p:nvPr/>
        </p:nvSpPr>
        <p:spPr bwMode="auto">
          <a:xfrm>
            <a:off x="1079500" y="6259513"/>
            <a:ext cx="7129463" cy="406400"/>
          </a:xfrm>
          <a:prstGeom prst="rect">
            <a:avLst/>
          </a:prstGeom>
          <a:solidFill>
            <a:srgbClr val="FF660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algn="ctr" eaLnBrk="1" hangingPunct="1">
              <a:defRPr/>
            </a:pPr>
            <a:r>
              <a:rPr lang="ja-JP" altLang="en-US"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rPr>
              <a:t>４　目　標</a:t>
            </a:r>
          </a:p>
        </p:txBody>
      </p:sp>
      <p:sp>
        <p:nvSpPr>
          <p:cNvPr id="81" name="Rectangle 70">
            <a:extLst>
              <a:ext uri="{FF2B5EF4-FFF2-40B4-BE49-F238E27FC236}">
                <a16:creationId xmlns:a16="http://schemas.microsoft.com/office/drawing/2014/main" id="{E48A443F-C43F-4E6C-956F-4737C3166724}"/>
              </a:ext>
            </a:extLst>
          </p:cNvPr>
          <p:cNvSpPr>
            <a:spLocks noChangeArrowheads="1"/>
          </p:cNvSpPr>
          <p:nvPr/>
        </p:nvSpPr>
        <p:spPr bwMode="auto">
          <a:xfrm>
            <a:off x="1095375" y="1422400"/>
            <a:ext cx="5545138" cy="338138"/>
          </a:xfrm>
          <a:prstGeom prst="rect">
            <a:avLst/>
          </a:prstGeom>
          <a:solidFill>
            <a:srgbClr val="92D05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algn="ctr" eaLnBrk="1" hangingPunct="1">
              <a:defRPr/>
            </a:pPr>
            <a:r>
              <a:rPr lang="ja-JP" altLang="en-US"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rPr>
              <a:t>１　現　状</a:t>
            </a:r>
            <a:endParaRPr lang="en-US" altLang="ja-JP"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endParaRPr>
          </a:p>
          <a:p>
            <a:pPr eaLnBrk="1" hangingPunct="1">
              <a:defRPr/>
            </a:pPr>
            <a:endParaRPr lang="en-US" altLang="ja-JP" sz="1400" b="1" dirty="0">
              <a:latin typeface="Arial" charset="0"/>
            </a:endParaRPr>
          </a:p>
          <a:p>
            <a:pPr eaLnBrk="1" hangingPunct="1">
              <a:defRPr/>
            </a:pPr>
            <a:endParaRPr lang="ja-JP" altLang="en-US" sz="1200" dirty="0">
              <a:latin typeface="ＭＳ 明朝" panose="02020609040205080304" pitchFamily="17" charset="-128"/>
              <a:ea typeface="ＭＳ 明朝" panose="02020609040205080304" pitchFamily="17" charset="-128"/>
            </a:endParaRPr>
          </a:p>
        </p:txBody>
      </p:sp>
      <p:sp>
        <p:nvSpPr>
          <p:cNvPr id="88" name="Rectangle 70">
            <a:extLst>
              <a:ext uri="{FF2B5EF4-FFF2-40B4-BE49-F238E27FC236}">
                <a16:creationId xmlns:a16="http://schemas.microsoft.com/office/drawing/2014/main" id="{14E51D07-0F26-4EF8-AC93-AD6AC8ADC1CF}"/>
              </a:ext>
            </a:extLst>
          </p:cNvPr>
          <p:cNvSpPr>
            <a:spLocks noChangeArrowheads="1"/>
          </p:cNvSpPr>
          <p:nvPr/>
        </p:nvSpPr>
        <p:spPr bwMode="auto">
          <a:xfrm>
            <a:off x="1079500" y="3490913"/>
            <a:ext cx="11728450" cy="350837"/>
          </a:xfrm>
          <a:prstGeom prst="rect">
            <a:avLst/>
          </a:prstGeom>
          <a:solidFill>
            <a:srgbClr val="00B05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48485" rIns="96967" bIns="48485"/>
          <a:lstStyle/>
          <a:p>
            <a:pPr algn="ctr" eaLnBrk="1" hangingPunct="1">
              <a:defRPr/>
            </a:pPr>
            <a:r>
              <a:rPr lang="ja-JP" altLang="en-US"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rPr>
              <a:t>３　取組内容</a:t>
            </a:r>
          </a:p>
        </p:txBody>
      </p:sp>
      <p:sp>
        <p:nvSpPr>
          <p:cNvPr id="3081" name="テキスト ボックス 2">
            <a:extLst>
              <a:ext uri="{FF2B5EF4-FFF2-40B4-BE49-F238E27FC236}">
                <a16:creationId xmlns:a16="http://schemas.microsoft.com/office/drawing/2014/main" id="{44B34AC4-F77A-4EBC-B5E7-8DDEBAC6B922}"/>
              </a:ext>
            </a:extLst>
          </p:cNvPr>
          <p:cNvSpPr txBox="1">
            <a:spLocks noChangeArrowheads="1"/>
          </p:cNvSpPr>
          <p:nvPr/>
        </p:nvSpPr>
        <p:spPr bwMode="auto">
          <a:xfrm>
            <a:off x="1223963" y="1065213"/>
            <a:ext cx="11912600" cy="292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eaLnBrk="1" hangingPunct="1"/>
            <a:r>
              <a:rPr lang="ja-JP" altLang="en-US" sz="1300" b="1"/>
              <a:t>盛岡視覚支援学校では、「岩手県教職員働き方改革プラン（</a:t>
            </a:r>
            <a:r>
              <a:rPr lang="en-US" altLang="ja-JP" sz="1300" b="1"/>
              <a:t>2021</a:t>
            </a:r>
            <a:r>
              <a:rPr lang="ja-JP" altLang="en-US" sz="1300" b="1"/>
              <a:t>～</a:t>
            </a:r>
            <a:r>
              <a:rPr lang="en-US" altLang="ja-JP" sz="1300" b="1"/>
              <a:t>2023</a:t>
            </a:r>
            <a:r>
              <a:rPr lang="ja-JP" altLang="en-US" sz="1300" b="1"/>
              <a:t>）」に基づき、以下の取組により、「学校における働き方改革」を推進します。</a:t>
            </a:r>
          </a:p>
        </p:txBody>
      </p:sp>
      <p:sp>
        <p:nvSpPr>
          <p:cNvPr id="90" name="Rectangle 70">
            <a:extLst>
              <a:ext uri="{FF2B5EF4-FFF2-40B4-BE49-F238E27FC236}">
                <a16:creationId xmlns:a16="http://schemas.microsoft.com/office/drawing/2014/main" id="{516BE9C0-6306-4F49-8261-B9EB1E9328DB}"/>
              </a:ext>
            </a:extLst>
          </p:cNvPr>
          <p:cNvSpPr>
            <a:spLocks noChangeArrowheads="1"/>
          </p:cNvSpPr>
          <p:nvPr/>
        </p:nvSpPr>
        <p:spPr bwMode="auto">
          <a:xfrm>
            <a:off x="1095375" y="1824038"/>
            <a:ext cx="5545138" cy="1266825"/>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ja-JP" altLang="en-US" sz="1200" dirty="0">
                <a:latin typeface="Arial" charset="0"/>
              </a:rPr>
              <a:t>　・　４５時間以上残業を行う職員が昨年度同時期と比べて増加している。</a:t>
            </a:r>
            <a:endParaRPr lang="en-US" altLang="ja-JP" sz="1200" dirty="0">
              <a:latin typeface="Arial" charset="0"/>
            </a:endParaRPr>
          </a:p>
          <a:p>
            <a:pPr eaLnBrk="1" hangingPunct="1">
              <a:defRPr/>
            </a:pPr>
            <a:r>
              <a:rPr lang="ja-JP" altLang="en-US" sz="1200" dirty="0">
                <a:latin typeface="Arial" charset="0"/>
              </a:rPr>
              <a:t>　・　定時退庁日でも残業を行っている職員が２割程度いる。</a:t>
            </a:r>
            <a:endParaRPr lang="en-US" altLang="ja-JP" sz="1200" dirty="0">
              <a:latin typeface="Arial" charset="0"/>
            </a:endParaRPr>
          </a:p>
          <a:p>
            <a:pPr eaLnBrk="1" hangingPunct="1">
              <a:defRPr/>
            </a:pPr>
            <a:r>
              <a:rPr lang="ja-JP" altLang="en-US" sz="1200" dirty="0">
                <a:latin typeface="Arial" charset="0"/>
              </a:rPr>
              <a:t>　・  </a:t>
            </a:r>
            <a:r>
              <a:rPr lang="en-US" altLang="ja-JP" sz="1200" dirty="0">
                <a:latin typeface="Arial" charset="0"/>
              </a:rPr>
              <a:t>1</a:t>
            </a:r>
            <a:r>
              <a:rPr lang="ja-JP" altLang="en-US" sz="1200" dirty="0">
                <a:latin typeface="Arial" charset="0"/>
              </a:rPr>
              <a:t>年間に</a:t>
            </a:r>
            <a:r>
              <a:rPr lang="en-US" altLang="ja-JP" sz="1200" dirty="0">
                <a:latin typeface="Arial" charset="0"/>
              </a:rPr>
              <a:t>5</a:t>
            </a:r>
            <a:r>
              <a:rPr lang="ja-JP" altLang="en-US" sz="1200" dirty="0">
                <a:latin typeface="Arial" charset="0"/>
              </a:rPr>
              <a:t>日間の有給休暇の取得ができていない職員がいる。</a:t>
            </a:r>
          </a:p>
          <a:p>
            <a:pPr eaLnBrk="1" hangingPunct="1">
              <a:defRPr/>
            </a:pPr>
            <a:r>
              <a:rPr lang="ja-JP" altLang="en-US" sz="1200" dirty="0">
                <a:latin typeface="Arial" charset="0"/>
              </a:rPr>
              <a:t>　・　毎日の朝会や職員会議はリモートで開催している。</a:t>
            </a:r>
            <a:endParaRPr lang="en-US" altLang="ja-JP" sz="1200" dirty="0">
              <a:latin typeface="Arial" charset="0"/>
            </a:endParaRPr>
          </a:p>
          <a:p>
            <a:pPr eaLnBrk="1" hangingPunct="1">
              <a:defRPr/>
            </a:pPr>
            <a:r>
              <a:rPr lang="ja-JP" altLang="en-US" sz="1200" dirty="0">
                <a:latin typeface="Arial" charset="0"/>
              </a:rPr>
              <a:t>　・　施錠時刻（</a:t>
            </a:r>
            <a:r>
              <a:rPr lang="en-US" altLang="ja-JP" sz="1200" dirty="0">
                <a:latin typeface="Arial" charset="0"/>
              </a:rPr>
              <a:t>18</a:t>
            </a:r>
            <a:r>
              <a:rPr lang="ja-JP" altLang="en-US" sz="1200" dirty="0">
                <a:latin typeface="Arial" charset="0"/>
              </a:rPr>
              <a:t>：</a:t>
            </a:r>
            <a:r>
              <a:rPr lang="en-US" altLang="ja-JP" sz="1200" dirty="0">
                <a:latin typeface="Arial" charset="0"/>
              </a:rPr>
              <a:t>30</a:t>
            </a:r>
            <a:r>
              <a:rPr lang="ja-JP" altLang="en-US" sz="1200" dirty="0">
                <a:latin typeface="Arial" charset="0"/>
              </a:rPr>
              <a:t>）の退庁については守られている。</a:t>
            </a: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ja-JP" altLang="en-US" sz="1200" dirty="0">
              <a:latin typeface="Arial" charset="0"/>
            </a:endParaRPr>
          </a:p>
          <a:p>
            <a:pPr eaLnBrk="1" hangingPunct="1">
              <a:defRPr/>
            </a:pPr>
            <a:r>
              <a:rPr lang="ja-JP" altLang="en-US" sz="1200" dirty="0">
                <a:latin typeface="Arial" charset="0"/>
              </a:rPr>
              <a:t>　</a:t>
            </a:r>
          </a:p>
        </p:txBody>
      </p:sp>
      <p:sp>
        <p:nvSpPr>
          <p:cNvPr id="85" name="Rectangle 70">
            <a:extLst>
              <a:ext uri="{FF2B5EF4-FFF2-40B4-BE49-F238E27FC236}">
                <a16:creationId xmlns:a16="http://schemas.microsoft.com/office/drawing/2014/main" id="{2A8EE37E-CE17-4BAD-9ABF-563D5368DD3B}"/>
              </a:ext>
            </a:extLst>
          </p:cNvPr>
          <p:cNvSpPr>
            <a:spLocks noChangeArrowheads="1"/>
          </p:cNvSpPr>
          <p:nvPr/>
        </p:nvSpPr>
        <p:spPr bwMode="auto">
          <a:xfrm>
            <a:off x="1079500" y="3849688"/>
            <a:ext cx="4024313" cy="398462"/>
          </a:xfrm>
          <a:prstGeom prst="rect">
            <a:avLst/>
          </a:prstGeom>
          <a:solidFill>
            <a:srgbClr val="FFC00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108000" rIns="96967" bIns="48485"/>
          <a:lstStyle/>
          <a:p>
            <a:pPr algn="ctr" eaLnBrk="1" hangingPunct="1">
              <a:defRPr/>
            </a:pPr>
            <a:r>
              <a:rPr lang="ja-JP" altLang="en-US" sz="1400" dirty="0">
                <a:latin typeface="HGP創英角ｺﾞｼｯｸUB" panose="020B0900000000000000" pitchFamily="50" charset="-128"/>
                <a:ea typeface="HGP創英角ｺﾞｼｯｸUB" panose="020B0900000000000000" pitchFamily="50" charset="-128"/>
              </a:rPr>
              <a:t>◯　教職員の健康管理</a:t>
            </a:r>
          </a:p>
        </p:txBody>
      </p:sp>
      <p:sp>
        <p:nvSpPr>
          <p:cNvPr id="47" name="Rectangle 70">
            <a:extLst>
              <a:ext uri="{FF2B5EF4-FFF2-40B4-BE49-F238E27FC236}">
                <a16:creationId xmlns:a16="http://schemas.microsoft.com/office/drawing/2014/main" id="{6091C429-9DF9-415D-930B-E6D8402F7B2B}"/>
              </a:ext>
            </a:extLst>
          </p:cNvPr>
          <p:cNvSpPr>
            <a:spLocks noChangeArrowheads="1"/>
          </p:cNvSpPr>
          <p:nvPr/>
        </p:nvSpPr>
        <p:spPr bwMode="auto">
          <a:xfrm>
            <a:off x="5103813" y="3851275"/>
            <a:ext cx="3997325" cy="387350"/>
          </a:xfrm>
          <a:prstGeom prst="rect">
            <a:avLst/>
          </a:prstGeom>
          <a:solidFill>
            <a:srgbClr val="FFC00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108000" rIns="96967" bIns="48485"/>
          <a:lstStyle/>
          <a:p>
            <a:pPr algn="ctr" eaLnBrk="1" hangingPunct="1">
              <a:defRPr/>
            </a:pPr>
            <a:r>
              <a:rPr lang="ja-JP" altLang="en-US" sz="1400" dirty="0">
                <a:latin typeface="HGP創英角ｺﾞｼｯｸUB" panose="020B0900000000000000" pitchFamily="50" charset="-128"/>
                <a:ea typeface="HGP創英角ｺﾞｼｯｸUB" panose="020B0900000000000000" pitchFamily="50" charset="-128"/>
              </a:rPr>
              <a:t>◯　学校における業務改善の推進</a:t>
            </a:r>
          </a:p>
        </p:txBody>
      </p:sp>
      <p:sp>
        <p:nvSpPr>
          <p:cNvPr id="3085" name="正方形/長方形 2">
            <a:extLst>
              <a:ext uri="{FF2B5EF4-FFF2-40B4-BE49-F238E27FC236}">
                <a16:creationId xmlns:a16="http://schemas.microsoft.com/office/drawing/2014/main" id="{14FE4E0F-E0FF-4817-B33C-25ED2D7692B2}"/>
              </a:ext>
            </a:extLst>
          </p:cNvPr>
          <p:cNvSpPr>
            <a:spLocks noChangeArrowheads="1"/>
          </p:cNvSpPr>
          <p:nvPr/>
        </p:nvSpPr>
        <p:spPr bwMode="auto">
          <a:xfrm>
            <a:off x="8064500" y="7604125"/>
            <a:ext cx="4953000" cy="322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000000"/>
                </a:solidFill>
                <a:round/>
                <a:headEnd/>
                <a:tailEnd/>
              </a14:hiddenLine>
            </a:ext>
          </a:extLst>
        </p:spPr>
        <p:txBody>
          <a:bodyPr anchor="ctr"/>
          <a:lstStyle>
            <a:lvl1pPr defTabSz="1279525">
              <a:spcBef>
                <a:spcPct val="20000"/>
              </a:spcBef>
              <a:buChar char="•"/>
              <a:defRPr kumimoji="1" sz="4800">
                <a:solidFill>
                  <a:schemeClr val="tx1"/>
                </a:solidFill>
                <a:latin typeface="Arial" panose="020B0604020202020204" pitchFamily="34" charset="0"/>
                <a:ea typeface="ＭＳ Ｐゴシック" panose="020B0600070205080204" pitchFamily="50" charset="-128"/>
              </a:defRPr>
            </a:lvl1pPr>
            <a:lvl2pPr marL="1101725" indent="-423863" defTabSz="1279525">
              <a:spcBef>
                <a:spcPct val="20000"/>
              </a:spcBef>
              <a:buChar char="–"/>
              <a:defRPr kumimoji="1" sz="4100">
                <a:solidFill>
                  <a:schemeClr val="tx1"/>
                </a:solidFill>
                <a:latin typeface="Arial" panose="020B0604020202020204" pitchFamily="34" charset="0"/>
                <a:ea typeface="ＭＳ Ｐゴシック" panose="020B0600070205080204" pitchFamily="50" charset="-128"/>
              </a:defRPr>
            </a:lvl2pPr>
            <a:lvl3pPr marL="1697038" indent="-339725" defTabSz="1279525">
              <a:spcBef>
                <a:spcPct val="20000"/>
              </a:spcBef>
              <a:buChar char="•"/>
              <a:defRPr kumimoji="1" sz="3600">
                <a:solidFill>
                  <a:schemeClr val="tx1"/>
                </a:solidFill>
                <a:latin typeface="Arial" panose="020B0604020202020204" pitchFamily="34" charset="0"/>
                <a:ea typeface="ＭＳ Ｐゴシック" panose="020B0600070205080204" pitchFamily="50" charset="-128"/>
              </a:defRPr>
            </a:lvl3pPr>
            <a:lvl4pPr marL="2374900" indent="-338138"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4pPr>
            <a:lvl5pPr marL="3052763" indent="-338138"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5pPr>
            <a:lvl6pPr marL="35099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6pPr>
            <a:lvl7pPr marL="39671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7pPr>
            <a:lvl8pPr marL="44243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8pPr>
            <a:lvl9pPr marL="48815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1100" dirty="0"/>
              <a:t>令和４年</a:t>
            </a:r>
            <a:r>
              <a:rPr lang="en-US" altLang="ja-JP" sz="1100" dirty="0"/>
              <a:t>5</a:t>
            </a:r>
            <a:r>
              <a:rPr lang="ja-JP" altLang="en-US" sz="1100" dirty="0"/>
              <a:t>月</a:t>
            </a:r>
            <a:r>
              <a:rPr lang="en-US" altLang="ja-JP" sz="1100" dirty="0"/>
              <a:t>1</a:t>
            </a:r>
            <a:r>
              <a:rPr lang="ja-JP" altLang="en-US" sz="1100" dirty="0"/>
              <a:t>６日　岩手県立盛岡視覚支援学校長　高橋　縁</a:t>
            </a:r>
          </a:p>
        </p:txBody>
      </p:sp>
      <p:sp>
        <p:nvSpPr>
          <p:cNvPr id="21" name="Rectangle 70">
            <a:extLst>
              <a:ext uri="{FF2B5EF4-FFF2-40B4-BE49-F238E27FC236}">
                <a16:creationId xmlns:a16="http://schemas.microsoft.com/office/drawing/2014/main" id="{4194D93C-FE7C-4A28-A187-66B30C02BAF5}"/>
              </a:ext>
            </a:extLst>
          </p:cNvPr>
          <p:cNvSpPr>
            <a:spLocks noChangeArrowheads="1"/>
          </p:cNvSpPr>
          <p:nvPr/>
        </p:nvSpPr>
        <p:spPr bwMode="auto">
          <a:xfrm>
            <a:off x="7272338" y="1431925"/>
            <a:ext cx="5535612" cy="363538"/>
          </a:xfrm>
          <a:prstGeom prst="rect">
            <a:avLst/>
          </a:prstGeom>
          <a:solidFill>
            <a:srgbClr val="92D05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algn="ctr" eaLnBrk="1" hangingPunct="1">
              <a:defRPr/>
            </a:pPr>
            <a:r>
              <a:rPr lang="ja-JP" altLang="en-US"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rPr>
              <a:t>２　目指す姿</a:t>
            </a:r>
            <a:endParaRPr lang="en-US" altLang="ja-JP"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endParaRPr>
          </a:p>
          <a:p>
            <a:pPr eaLnBrk="1" hangingPunct="1">
              <a:defRPr/>
            </a:pPr>
            <a:endParaRPr lang="en-US" altLang="ja-JP" sz="1400" b="1" dirty="0">
              <a:latin typeface="Arial" charset="0"/>
            </a:endParaRPr>
          </a:p>
          <a:p>
            <a:pPr eaLnBrk="1" hangingPunct="1">
              <a:defRPr/>
            </a:pPr>
            <a:endParaRPr lang="ja-JP" altLang="en-US" sz="1200" dirty="0">
              <a:latin typeface="ＭＳ 明朝" panose="02020609040205080304" pitchFamily="17" charset="-128"/>
              <a:ea typeface="ＭＳ 明朝" panose="02020609040205080304" pitchFamily="17" charset="-128"/>
            </a:endParaRPr>
          </a:p>
        </p:txBody>
      </p:sp>
      <p:sp>
        <p:nvSpPr>
          <p:cNvPr id="22" name="Rectangle 70">
            <a:extLst>
              <a:ext uri="{FF2B5EF4-FFF2-40B4-BE49-F238E27FC236}">
                <a16:creationId xmlns:a16="http://schemas.microsoft.com/office/drawing/2014/main" id="{9F052A5D-62DC-4EFB-91A9-F7856EC1D9CA}"/>
              </a:ext>
            </a:extLst>
          </p:cNvPr>
          <p:cNvSpPr>
            <a:spLocks noChangeArrowheads="1"/>
          </p:cNvSpPr>
          <p:nvPr/>
        </p:nvSpPr>
        <p:spPr bwMode="auto">
          <a:xfrm>
            <a:off x="7272338" y="1795463"/>
            <a:ext cx="5535612" cy="1295400"/>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ja-JP" altLang="en-US" sz="1200" dirty="0">
                <a:latin typeface="Arial" charset="0"/>
              </a:rPr>
              <a:t>　・　</a:t>
            </a:r>
            <a:r>
              <a:rPr lang="en-US" altLang="ja-JP" sz="1200" dirty="0">
                <a:latin typeface="Arial" charset="0"/>
              </a:rPr>
              <a:t>45</a:t>
            </a:r>
            <a:r>
              <a:rPr lang="ja-JP" altLang="en-US" sz="1200" dirty="0">
                <a:latin typeface="Arial" charset="0"/>
              </a:rPr>
              <a:t>時間以上の残業を行う職員については、</a:t>
            </a:r>
            <a:r>
              <a:rPr lang="en-US" altLang="ja-JP" sz="1200" dirty="0">
                <a:latin typeface="Arial" charset="0"/>
              </a:rPr>
              <a:t>18</a:t>
            </a:r>
            <a:r>
              <a:rPr lang="ja-JP" altLang="en-US" sz="1200" dirty="0">
                <a:latin typeface="Arial" charset="0"/>
              </a:rPr>
              <a:t>：</a:t>
            </a:r>
            <a:r>
              <a:rPr lang="en-US" altLang="ja-JP" sz="1200" dirty="0">
                <a:latin typeface="Arial" charset="0"/>
              </a:rPr>
              <a:t>00</a:t>
            </a:r>
            <a:r>
              <a:rPr lang="ja-JP" altLang="en-US" sz="1200" dirty="0">
                <a:latin typeface="Arial" charset="0"/>
              </a:rPr>
              <a:t>退庁を目指して仕事を進める。</a:t>
            </a:r>
            <a:endParaRPr lang="en-US" altLang="ja-JP" sz="1200" dirty="0">
              <a:latin typeface="Arial" charset="0"/>
            </a:endParaRPr>
          </a:p>
          <a:p>
            <a:pPr eaLnBrk="1" hangingPunct="1">
              <a:defRPr/>
            </a:pPr>
            <a:r>
              <a:rPr lang="ja-JP" altLang="en-US" sz="1200" dirty="0">
                <a:latin typeface="Arial" charset="0"/>
              </a:rPr>
              <a:t>　・　全員が週１回、定時に退庁する。</a:t>
            </a:r>
            <a:endParaRPr lang="en-US" altLang="ja-JP" sz="1200" dirty="0">
              <a:latin typeface="Arial" charset="0"/>
            </a:endParaRPr>
          </a:p>
          <a:p>
            <a:pPr eaLnBrk="1" hangingPunct="1">
              <a:defRPr/>
            </a:pPr>
            <a:r>
              <a:rPr lang="ja-JP" altLang="en-US" sz="1200" dirty="0">
                <a:latin typeface="Arial" charset="0"/>
              </a:rPr>
              <a:t>　・　全員が年間</a:t>
            </a:r>
            <a:r>
              <a:rPr lang="en-US" altLang="ja-JP" sz="1200" dirty="0">
                <a:latin typeface="Arial" charset="0"/>
              </a:rPr>
              <a:t>5</a:t>
            </a:r>
            <a:r>
              <a:rPr lang="ja-JP" altLang="en-US" sz="1200" dirty="0">
                <a:latin typeface="Arial" charset="0"/>
              </a:rPr>
              <a:t>日以上の有給休暇を取得する。</a:t>
            </a:r>
            <a:endParaRPr lang="en-US" altLang="ja-JP" sz="1200" dirty="0">
              <a:latin typeface="Arial" charset="0"/>
            </a:endParaRPr>
          </a:p>
          <a:p>
            <a:pPr eaLnBrk="1" hangingPunct="1">
              <a:defRPr/>
            </a:pPr>
            <a:r>
              <a:rPr lang="ja-JP" altLang="en-US" sz="1200" dirty="0">
                <a:latin typeface="Arial" charset="0"/>
              </a:rPr>
              <a:t>　・　管理職が教職員に対して効率的な業務について適切なアドバイスを行う。</a:t>
            </a:r>
            <a:endParaRPr lang="en-US" altLang="ja-JP" sz="1200" dirty="0">
              <a:latin typeface="Arial" charset="0"/>
            </a:endParaRPr>
          </a:p>
          <a:p>
            <a:pPr eaLnBrk="1" hangingPunct="1">
              <a:defRPr/>
            </a:pPr>
            <a:r>
              <a:rPr lang="ja-JP" altLang="en-US" sz="1200">
                <a:latin typeface="Arial" charset="0"/>
              </a:rPr>
              <a:t>　・　職員が自分の仕事にやりがいを感じて取り組むことができる。</a:t>
            </a: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ja-JP" altLang="en-US" sz="1200" dirty="0">
              <a:latin typeface="Arial" charset="0"/>
            </a:endParaRPr>
          </a:p>
          <a:p>
            <a:pPr eaLnBrk="1" hangingPunct="1">
              <a:defRPr/>
            </a:pPr>
            <a:r>
              <a:rPr lang="ja-JP" altLang="en-US" sz="1200" dirty="0">
                <a:latin typeface="Arial" charset="0"/>
              </a:rPr>
              <a:t>　</a:t>
            </a:r>
          </a:p>
        </p:txBody>
      </p:sp>
      <p:sp>
        <p:nvSpPr>
          <p:cNvPr id="2" name="右矢印 1">
            <a:extLst>
              <a:ext uri="{FF2B5EF4-FFF2-40B4-BE49-F238E27FC236}">
                <a16:creationId xmlns:a16="http://schemas.microsoft.com/office/drawing/2014/main" id="{0434A99D-C097-456A-B496-0D43690E78D9}"/>
              </a:ext>
            </a:extLst>
          </p:cNvPr>
          <p:cNvSpPr/>
          <p:nvPr/>
        </p:nvSpPr>
        <p:spPr bwMode="auto">
          <a:xfrm>
            <a:off x="6640513" y="1519238"/>
            <a:ext cx="631825" cy="1908175"/>
          </a:xfrm>
          <a:prstGeom prst="rightArrow">
            <a:avLst/>
          </a:prstGeom>
          <a:solidFill>
            <a:schemeClr val="bg1">
              <a:lumMod val="95000"/>
            </a:schemeClr>
          </a:solidFill>
          <a:ln w="9525" cap="flat" cmpd="sng" algn="ctr">
            <a:solidFill>
              <a:srgbClr val="0000FF"/>
            </a:solidFill>
            <a:prstDash val="solid"/>
            <a:round/>
            <a:headEnd type="none" w="med" len="med"/>
            <a:tailEnd type="none" w="med" len="med"/>
          </a:ln>
          <a:effectLst/>
        </p:spPr>
        <p:txBody>
          <a:bodyPr/>
          <a:lstStyle/>
          <a:p>
            <a:pPr defTabSz="1279525" eaLnBrk="1" hangingPunct="1">
              <a:defRPr/>
            </a:pPr>
            <a:endParaRPr lang="ja-JP" altLang="en-US" sz="2500">
              <a:latin typeface="Arial" charset="0"/>
            </a:endParaRPr>
          </a:p>
        </p:txBody>
      </p:sp>
      <p:sp>
        <p:nvSpPr>
          <p:cNvPr id="26" name="Rectangle 70">
            <a:extLst>
              <a:ext uri="{FF2B5EF4-FFF2-40B4-BE49-F238E27FC236}">
                <a16:creationId xmlns:a16="http://schemas.microsoft.com/office/drawing/2014/main" id="{39E576F4-8D33-4659-910B-246A72C30C51}"/>
              </a:ext>
            </a:extLst>
          </p:cNvPr>
          <p:cNvSpPr>
            <a:spLocks noChangeArrowheads="1"/>
          </p:cNvSpPr>
          <p:nvPr/>
        </p:nvSpPr>
        <p:spPr bwMode="auto">
          <a:xfrm>
            <a:off x="9072563" y="3868738"/>
            <a:ext cx="3735387" cy="403225"/>
          </a:xfrm>
          <a:prstGeom prst="rect">
            <a:avLst/>
          </a:prstGeom>
          <a:solidFill>
            <a:srgbClr val="FFC00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108000" rIns="96967" bIns="48485"/>
          <a:lstStyle/>
          <a:p>
            <a:pPr algn="ctr" eaLnBrk="1" hangingPunct="1">
              <a:defRPr/>
            </a:pPr>
            <a:r>
              <a:rPr lang="ja-JP" altLang="en-US" sz="1200" dirty="0">
                <a:latin typeface="HGP創英角ｺﾞｼｯｸUB" panose="020B0900000000000000" pitchFamily="50" charset="-128"/>
                <a:ea typeface="HGP創英角ｺﾞｼｯｸUB" panose="020B0900000000000000" pitchFamily="50" charset="-128"/>
              </a:rPr>
              <a:t>◯　学校及び教員が担う業務の明確化・適正化の推進</a:t>
            </a:r>
          </a:p>
        </p:txBody>
      </p:sp>
      <p:sp>
        <p:nvSpPr>
          <p:cNvPr id="28" name="Rectangle 70">
            <a:extLst>
              <a:ext uri="{FF2B5EF4-FFF2-40B4-BE49-F238E27FC236}">
                <a16:creationId xmlns:a16="http://schemas.microsoft.com/office/drawing/2014/main" id="{7EAE1A81-7BC4-474C-82DF-FF69B5D439FD}"/>
              </a:ext>
            </a:extLst>
          </p:cNvPr>
          <p:cNvSpPr>
            <a:spLocks noChangeArrowheads="1"/>
          </p:cNvSpPr>
          <p:nvPr/>
        </p:nvSpPr>
        <p:spPr bwMode="auto">
          <a:xfrm>
            <a:off x="5108575" y="4271963"/>
            <a:ext cx="3963988" cy="1816100"/>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ja-JP" altLang="en-US" sz="1200" dirty="0">
                <a:latin typeface="Arial" charset="0"/>
              </a:rPr>
              <a:t>・　ノー残業デーの取り組みについて教職員全員で推進し</a:t>
            </a:r>
            <a:endParaRPr lang="en-US" altLang="ja-JP" sz="1200" dirty="0">
              <a:latin typeface="Arial" charset="0"/>
            </a:endParaRPr>
          </a:p>
          <a:p>
            <a:pPr eaLnBrk="1" hangingPunct="1">
              <a:defRPr/>
            </a:pPr>
            <a:r>
              <a:rPr lang="en-US" altLang="ja-JP" sz="1200" dirty="0">
                <a:latin typeface="Arial" charset="0"/>
              </a:rPr>
              <a:t> </a:t>
            </a:r>
            <a:r>
              <a:rPr lang="ja-JP" altLang="en-US" sz="1200" dirty="0">
                <a:latin typeface="Arial" charset="0"/>
              </a:rPr>
              <a:t>　ます。</a:t>
            </a:r>
            <a:endParaRPr lang="en-US" altLang="ja-JP" sz="1200" dirty="0">
              <a:latin typeface="Arial" charset="0"/>
            </a:endParaRPr>
          </a:p>
          <a:p>
            <a:pPr eaLnBrk="1" hangingPunct="1">
              <a:defRPr/>
            </a:pPr>
            <a:endParaRPr lang="en-US" altLang="ja-JP" sz="1200" dirty="0">
              <a:latin typeface="Arial" charset="0"/>
            </a:endParaRPr>
          </a:p>
          <a:p>
            <a:pPr eaLnBrk="1" hangingPunct="1">
              <a:defRPr/>
            </a:pPr>
            <a:r>
              <a:rPr lang="ja-JP" altLang="en-US" sz="1200" dirty="0">
                <a:latin typeface="Arial" charset="0"/>
              </a:rPr>
              <a:t>・　分掌等の業務分担の見直しを随時進めます。</a:t>
            </a:r>
          </a:p>
          <a:p>
            <a:pPr eaLnBrk="1" hangingPunct="1">
              <a:defRPr/>
            </a:pPr>
            <a:r>
              <a:rPr lang="ja-JP" altLang="en-US" sz="1200" dirty="0">
                <a:latin typeface="Arial" charset="0"/>
              </a:rPr>
              <a:t>　　</a:t>
            </a:r>
          </a:p>
          <a:p>
            <a:pPr eaLnBrk="1" hangingPunct="1">
              <a:defRPr/>
            </a:pPr>
            <a:r>
              <a:rPr lang="ja-JP" altLang="en-US" sz="1200" dirty="0">
                <a:latin typeface="Arial" charset="0"/>
              </a:rPr>
              <a:t>・　会議等の精選を進め、子どもたちと関わる時間を十分に</a:t>
            </a:r>
            <a:endParaRPr lang="en-US" altLang="ja-JP" sz="1200" dirty="0">
              <a:latin typeface="Arial" charset="0"/>
            </a:endParaRPr>
          </a:p>
          <a:p>
            <a:pPr eaLnBrk="1" hangingPunct="1">
              <a:defRPr/>
            </a:pPr>
            <a:r>
              <a:rPr lang="ja-JP" altLang="en-US" sz="1200" dirty="0">
                <a:latin typeface="Arial" charset="0"/>
              </a:rPr>
              <a:t>　　確保します。</a:t>
            </a: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p:txBody>
      </p:sp>
      <p:sp>
        <p:nvSpPr>
          <p:cNvPr id="29" name="Rectangle 70">
            <a:extLst>
              <a:ext uri="{FF2B5EF4-FFF2-40B4-BE49-F238E27FC236}">
                <a16:creationId xmlns:a16="http://schemas.microsoft.com/office/drawing/2014/main" id="{A0EB2D34-C4A3-4BCA-B9D5-30219821657B}"/>
              </a:ext>
            </a:extLst>
          </p:cNvPr>
          <p:cNvSpPr>
            <a:spLocks noChangeArrowheads="1"/>
          </p:cNvSpPr>
          <p:nvPr/>
        </p:nvSpPr>
        <p:spPr bwMode="auto">
          <a:xfrm>
            <a:off x="9067800" y="4265613"/>
            <a:ext cx="3744913" cy="1822450"/>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ja-JP" altLang="en-US" sz="1200" dirty="0">
                <a:latin typeface="Arial" charset="0"/>
              </a:rPr>
              <a:t>・　外部関係団体への参加についてはその目的や本校</a:t>
            </a:r>
            <a:endParaRPr lang="en-US" altLang="ja-JP" sz="1200" dirty="0">
              <a:latin typeface="Arial" charset="0"/>
            </a:endParaRPr>
          </a:p>
          <a:p>
            <a:pPr eaLnBrk="1" hangingPunct="1">
              <a:defRPr/>
            </a:pPr>
            <a:r>
              <a:rPr lang="ja-JP" altLang="en-US" sz="1200" dirty="0">
                <a:latin typeface="Arial" charset="0"/>
              </a:rPr>
              <a:t>　　の教育への関わりを精査しながら関係団体との協議</a:t>
            </a:r>
            <a:endParaRPr lang="en-US" altLang="ja-JP" sz="1200" dirty="0">
              <a:latin typeface="Arial" charset="0"/>
            </a:endParaRPr>
          </a:p>
          <a:p>
            <a:pPr eaLnBrk="1" hangingPunct="1">
              <a:defRPr/>
            </a:pPr>
            <a:r>
              <a:rPr lang="ja-JP" altLang="en-US" sz="1200" dirty="0">
                <a:latin typeface="Arial" charset="0"/>
              </a:rPr>
              <a:t>　　を進めます。</a:t>
            </a:r>
            <a:endParaRPr lang="en-US" altLang="ja-JP" sz="1200" dirty="0">
              <a:latin typeface="Arial" charset="0"/>
            </a:endParaRPr>
          </a:p>
          <a:p>
            <a:pPr eaLnBrk="1" hangingPunct="1">
              <a:defRPr/>
            </a:pPr>
            <a:endParaRPr lang="en-US" altLang="ja-JP" sz="1200" dirty="0">
              <a:latin typeface="Arial" charset="0"/>
            </a:endParaRPr>
          </a:p>
          <a:p>
            <a:pPr eaLnBrk="1" hangingPunct="1">
              <a:defRPr/>
            </a:pPr>
            <a:r>
              <a:rPr lang="ja-JP" altLang="en-US" sz="1200" dirty="0">
                <a:latin typeface="Arial" charset="0"/>
              </a:rPr>
              <a:t>・　高い専門性が要求される分野（点字の翻訳、視能訓</a:t>
            </a:r>
            <a:endParaRPr lang="en-US" altLang="ja-JP" sz="1200" dirty="0">
              <a:latin typeface="Arial" charset="0"/>
            </a:endParaRPr>
          </a:p>
          <a:p>
            <a:pPr eaLnBrk="1" hangingPunct="1">
              <a:defRPr/>
            </a:pPr>
            <a:r>
              <a:rPr lang="en-US" altLang="ja-JP" sz="1200" dirty="0">
                <a:latin typeface="Arial" charset="0"/>
              </a:rPr>
              <a:t>  </a:t>
            </a:r>
            <a:r>
              <a:rPr lang="ja-JP" altLang="en-US" sz="1200" dirty="0">
                <a:latin typeface="Arial" charset="0"/>
              </a:rPr>
              <a:t>　練等）については、専門家から適宜協力、支援を仰</a:t>
            </a:r>
            <a:endParaRPr lang="en-US" altLang="ja-JP" sz="1200" dirty="0">
              <a:latin typeface="Arial" charset="0"/>
            </a:endParaRPr>
          </a:p>
          <a:p>
            <a:pPr eaLnBrk="1" hangingPunct="1">
              <a:defRPr/>
            </a:pPr>
            <a:r>
              <a:rPr lang="ja-JP" altLang="en-US" sz="1200" dirty="0">
                <a:latin typeface="Arial" charset="0"/>
              </a:rPr>
              <a:t>　　ぎ、連携しながらチーム学校として視覚支援教育に</a:t>
            </a:r>
            <a:endParaRPr lang="en-US" altLang="ja-JP" sz="1200" dirty="0">
              <a:latin typeface="Arial" charset="0"/>
            </a:endParaRPr>
          </a:p>
          <a:p>
            <a:pPr eaLnBrk="1" hangingPunct="1">
              <a:defRPr/>
            </a:pPr>
            <a:r>
              <a:rPr lang="ja-JP" altLang="en-US" sz="1200" dirty="0">
                <a:latin typeface="Arial" charset="0"/>
              </a:rPr>
              <a:t>　　取り組みます。</a:t>
            </a: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p:txBody>
      </p:sp>
      <p:sp>
        <p:nvSpPr>
          <p:cNvPr id="3092" name="正方形/長方形 11">
            <a:extLst>
              <a:ext uri="{FF2B5EF4-FFF2-40B4-BE49-F238E27FC236}">
                <a16:creationId xmlns:a16="http://schemas.microsoft.com/office/drawing/2014/main" id="{E5584538-6EC5-4D7D-96B7-4E14FA712542}"/>
              </a:ext>
            </a:extLst>
          </p:cNvPr>
          <p:cNvSpPr>
            <a:spLocks noChangeArrowheads="1"/>
          </p:cNvSpPr>
          <p:nvPr/>
        </p:nvSpPr>
        <p:spPr bwMode="auto">
          <a:xfrm>
            <a:off x="1079500" y="7940675"/>
            <a:ext cx="11737975" cy="2057400"/>
          </a:xfrm>
          <a:prstGeom prst="rect">
            <a:avLst/>
          </a:prstGeom>
          <a:solidFill>
            <a:schemeClr val="accent1"/>
          </a:solidFill>
          <a:ln w="28575" algn="ctr">
            <a:solidFill>
              <a:schemeClr val="tx1"/>
            </a:solidFill>
            <a:round/>
            <a:headEnd/>
            <a:tailEnd/>
          </a:ln>
        </p:spPr>
        <p:txBody>
          <a:bodyPr/>
          <a:lstStyle/>
          <a:p>
            <a:pPr eaLnBrk="1" hangingPunct="1"/>
            <a:r>
              <a:rPr lang="ja-JP" altLang="en-US" sz="1600" dirty="0">
                <a:solidFill>
                  <a:srgbClr val="0000FF"/>
                </a:solidFill>
                <a:latin typeface="HGP創英角ｺﾞｼｯｸUB" panose="020B0900000000000000" pitchFamily="50" charset="-128"/>
                <a:ea typeface="HGP創英角ｺﾞｼｯｸUB" panose="020B0900000000000000" pitchFamily="50" charset="-128"/>
              </a:rPr>
              <a:t>（参考）　「岩手県教職員働き方改革プラン（</a:t>
            </a:r>
            <a:r>
              <a:rPr lang="en-US" altLang="ja-JP" sz="1600" dirty="0">
                <a:solidFill>
                  <a:srgbClr val="0000FF"/>
                </a:solidFill>
                <a:latin typeface="HGP創英角ｺﾞｼｯｸUB" panose="020B0900000000000000" pitchFamily="50" charset="-128"/>
                <a:ea typeface="HGP創英角ｺﾞｼｯｸUB" panose="020B0900000000000000" pitchFamily="50" charset="-128"/>
              </a:rPr>
              <a:t>2021</a:t>
            </a:r>
            <a:r>
              <a:rPr lang="ja-JP" altLang="en-US" sz="1600" dirty="0">
                <a:solidFill>
                  <a:srgbClr val="0000FF"/>
                </a:solidFill>
                <a:latin typeface="HGP創英角ｺﾞｼｯｸUB" panose="020B0900000000000000" pitchFamily="50" charset="-128"/>
                <a:ea typeface="HGP創英角ｺﾞｼｯｸUB" panose="020B0900000000000000" pitchFamily="50" charset="-128"/>
              </a:rPr>
              <a:t>～</a:t>
            </a:r>
            <a:r>
              <a:rPr lang="en-US" altLang="ja-JP" sz="1600" dirty="0">
                <a:solidFill>
                  <a:srgbClr val="0000FF"/>
                </a:solidFill>
                <a:latin typeface="HGP創英角ｺﾞｼｯｸUB" panose="020B0900000000000000" pitchFamily="50" charset="-128"/>
                <a:ea typeface="HGP創英角ｺﾞｼｯｸUB" panose="020B0900000000000000" pitchFamily="50" charset="-128"/>
              </a:rPr>
              <a:t>2023</a:t>
            </a:r>
            <a:r>
              <a:rPr lang="ja-JP" altLang="en-US" sz="1600" dirty="0">
                <a:solidFill>
                  <a:srgbClr val="0000FF"/>
                </a:solidFill>
                <a:latin typeface="HGP創英角ｺﾞｼｯｸUB" panose="020B0900000000000000" pitchFamily="50" charset="-128"/>
                <a:ea typeface="HGP創英角ｺﾞｼｯｸUB" panose="020B0900000000000000" pitchFamily="50" charset="-128"/>
              </a:rPr>
              <a:t>）」（抜粋）</a:t>
            </a:r>
            <a:endParaRPr lang="en-US" altLang="ja-JP" sz="1100" dirty="0">
              <a:solidFill>
                <a:srgbClr val="0000FF"/>
              </a:solidFill>
              <a:latin typeface="HGP創英角ｺﾞｼｯｸUB" panose="020B0900000000000000" pitchFamily="50" charset="-128"/>
              <a:ea typeface="HGP創英角ｺﾞｼｯｸUB" panose="020B0900000000000000" pitchFamily="50" charset="-128"/>
            </a:endParaRPr>
          </a:p>
          <a:p>
            <a:pPr eaLnBrk="1" hangingPunct="1"/>
            <a:r>
              <a:rPr lang="en-US" altLang="ja-JP" sz="1200" b="1" dirty="0">
                <a:solidFill>
                  <a:srgbClr val="000000"/>
                </a:solidFill>
                <a:latin typeface="ＭＳ ゴシック" panose="020B0609070205080204" pitchFamily="49" charset="-128"/>
                <a:ea typeface="ＭＳ ゴシック" panose="020B0609070205080204" pitchFamily="49" charset="-128"/>
              </a:rPr>
              <a:t>【</a:t>
            </a:r>
            <a:r>
              <a:rPr lang="ja-JP" altLang="en-US" sz="1200" b="1" dirty="0">
                <a:solidFill>
                  <a:srgbClr val="000000"/>
                </a:solidFill>
                <a:latin typeface="ＭＳ ゴシック" panose="020B0609070205080204" pitchFamily="49" charset="-128"/>
                <a:ea typeface="ＭＳ ゴシック" panose="020B0609070205080204" pitchFamily="49" charset="-128"/>
              </a:rPr>
              <a:t>策定趣旨</a:t>
            </a:r>
            <a:r>
              <a:rPr lang="en-US" altLang="ja-JP" sz="1200" b="1" dirty="0">
                <a:solidFill>
                  <a:srgbClr val="000000"/>
                </a:solidFill>
                <a:latin typeface="ＭＳ ゴシック" panose="020B0609070205080204" pitchFamily="49" charset="-128"/>
                <a:ea typeface="ＭＳ ゴシック" panose="020B0609070205080204" pitchFamily="49" charset="-128"/>
              </a:rPr>
              <a:t>】</a:t>
            </a:r>
          </a:p>
          <a:p>
            <a:pPr eaLnBrk="1" hangingPunct="1"/>
            <a:r>
              <a:rPr lang="ja-JP" altLang="en-US" sz="1200" b="1" dirty="0">
                <a:solidFill>
                  <a:srgbClr val="000000"/>
                </a:solidFill>
                <a:latin typeface="ＭＳ ゴシック" panose="020B0609070205080204" pitchFamily="49" charset="-128"/>
                <a:ea typeface="ＭＳ ゴシック" panose="020B0609070205080204" pitchFamily="49" charset="-128"/>
              </a:rPr>
              <a:t>　○　</a:t>
            </a:r>
            <a:r>
              <a:rPr lang="ja-JP" altLang="en-US" sz="1200" dirty="0">
                <a:solidFill>
                  <a:srgbClr val="000000"/>
                </a:solidFill>
              </a:rPr>
              <a:t>働き方改革の実現により、岩手の未来を担う大切な子どもたちに、質の高い教育の</a:t>
            </a:r>
            <a:endParaRPr lang="en-US" altLang="ja-JP" sz="1200" dirty="0">
              <a:solidFill>
                <a:srgbClr val="000000"/>
              </a:solidFill>
            </a:endParaRPr>
          </a:p>
          <a:p>
            <a:pPr eaLnBrk="1" hangingPunct="1"/>
            <a:r>
              <a:rPr lang="ja-JP" altLang="en-US" sz="1200" dirty="0">
                <a:solidFill>
                  <a:srgbClr val="000000"/>
                </a:solidFill>
              </a:rPr>
              <a:t>　　　持続的提供につなげる。</a:t>
            </a:r>
            <a:endParaRPr lang="en-US" altLang="ja-JP" sz="1200" dirty="0">
              <a:solidFill>
                <a:srgbClr val="000000"/>
              </a:solidFill>
            </a:endParaRPr>
          </a:p>
          <a:p>
            <a:pPr eaLnBrk="1" hangingPunct="1"/>
            <a:r>
              <a:rPr lang="en-US" altLang="ja-JP" sz="1200" b="1" dirty="0">
                <a:solidFill>
                  <a:srgbClr val="000000"/>
                </a:solidFill>
                <a:latin typeface="ＭＳ ゴシック" panose="020B0609070205080204" pitchFamily="49" charset="-128"/>
                <a:ea typeface="ＭＳ ゴシック" panose="020B0609070205080204" pitchFamily="49" charset="-128"/>
              </a:rPr>
              <a:t>【</a:t>
            </a:r>
            <a:r>
              <a:rPr lang="ja-JP" altLang="en-US" sz="1200" b="1" dirty="0">
                <a:solidFill>
                  <a:srgbClr val="000000"/>
                </a:solidFill>
                <a:latin typeface="ＭＳ ゴシック" panose="020B0609070205080204" pitchFamily="49" charset="-128"/>
                <a:ea typeface="ＭＳ ゴシック" panose="020B0609070205080204" pitchFamily="49" charset="-128"/>
              </a:rPr>
              <a:t>プランの期間</a:t>
            </a:r>
            <a:r>
              <a:rPr lang="en-US" altLang="ja-JP" sz="1200" b="1" dirty="0">
                <a:solidFill>
                  <a:srgbClr val="000000"/>
                </a:solidFill>
                <a:latin typeface="ＭＳ ゴシック" panose="020B0609070205080204" pitchFamily="49" charset="-128"/>
                <a:ea typeface="ＭＳ ゴシック" panose="020B0609070205080204" pitchFamily="49" charset="-128"/>
              </a:rPr>
              <a:t>】</a:t>
            </a:r>
            <a:r>
              <a:rPr lang="ja-JP" altLang="en-US" sz="1200" dirty="0">
                <a:solidFill>
                  <a:srgbClr val="000000"/>
                </a:solidFill>
              </a:rPr>
              <a:t>　令和３年度～令和５年度までの３カ年度</a:t>
            </a:r>
          </a:p>
          <a:p>
            <a:pPr eaLnBrk="1" hangingPunct="1"/>
            <a:r>
              <a:rPr lang="en-US" altLang="ja-JP" sz="1200" b="1" dirty="0">
                <a:solidFill>
                  <a:srgbClr val="000000"/>
                </a:solidFill>
                <a:latin typeface="ＭＳ ゴシック" panose="020B0609070205080204" pitchFamily="49" charset="-128"/>
                <a:ea typeface="ＭＳ ゴシック" panose="020B0609070205080204" pitchFamily="49" charset="-128"/>
              </a:rPr>
              <a:t>【</a:t>
            </a:r>
            <a:r>
              <a:rPr lang="ja-JP" altLang="en-US" sz="1200" b="1" dirty="0">
                <a:solidFill>
                  <a:srgbClr val="000000"/>
                </a:solidFill>
                <a:latin typeface="ＭＳ ゴシック" panose="020B0609070205080204" pitchFamily="49" charset="-128"/>
                <a:ea typeface="ＭＳ ゴシック" panose="020B0609070205080204" pitchFamily="49" charset="-128"/>
              </a:rPr>
              <a:t>プランの目標</a:t>
            </a:r>
            <a:r>
              <a:rPr lang="en-US" altLang="ja-JP" sz="1200" b="1" dirty="0">
                <a:solidFill>
                  <a:srgbClr val="000000"/>
                </a:solidFill>
                <a:latin typeface="ＭＳ ゴシック" panose="020B0609070205080204" pitchFamily="49" charset="-128"/>
                <a:ea typeface="ＭＳ ゴシック" panose="020B0609070205080204" pitchFamily="49" charset="-128"/>
              </a:rPr>
              <a:t>】</a:t>
            </a:r>
          </a:p>
          <a:p>
            <a:pPr eaLnBrk="1" hangingPunct="1"/>
            <a:r>
              <a:rPr lang="ja-JP" altLang="en-US" sz="1200" b="1" dirty="0">
                <a:solidFill>
                  <a:srgbClr val="000000"/>
                </a:solidFill>
                <a:latin typeface="ＭＳ ゴシック" panose="020B0609070205080204" pitchFamily="49" charset="-128"/>
                <a:ea typeface="ＭＳ ゴシック" panose="020B0609070205080204" pitchFamily="49" charset="-128"/>
              </a:rPr>
              <a:t>　目標１　県立学校の教員の時間外在校等時間の縮減</a:t>
            </a:r>
            <a:endParaRPr lang="en-US" altLang="ja-JP" sz="1200" b="1" dirty="0">
              <a:solidFill>
                <a:srgbClr val="000000"/>
              </a:solidFill>
              <a:latin typeface="ＭＳ ゴシック" panose="020B0609070205080204" pitchFamily="49" charset="-128"/>
              <a:ea typeface="ＭＳ ゴシック" panose="020B0609070205080204" pitchFamily="49" charset="-128"/>
            </a:endParaRPr>
          </a:p>
          <a:p>
            <a:pPr eaLnBrk="1" hangingPunct="1"/>
            <a:r>
              <a:rPr lang="ja-JP" altLang="en-US" sz="1200" b="1" dirty="0">
                <a:solidFill>
                  <a:srgbClr val="000000"/>
                </a:solidFill>
                <a:latin typeface="ＭＳ ゴシック" panose="020B0609070205080204" pitchFamily="49" charset="-128"/>
                <a:ea typeface="ＭＳ ゴシック" panose="020B0609070205080204" pitchFamily="49" charset="-128"/>
              </a:rPr>
              <a:t>　</a:t>
            </a:r>
            <a:r>
              <a:rPr lang="ja-JP" altLang="en-US" sz="1200" dirty="0">
                <a:solidFill>
                  <a:srgbClr val="000000"/>
                </a:solidFill>
                <a:latin typeface="ＭＳ 明朝" panose="02020609040205080304" pitchFamily="17" charset="-128"/>
                <a:ea typeface="ＭＳ 明朝" panose="02020609040205080304" pitchFamily="17" charset="-128"/>
              </a:rPr>
              <a:t>　</a:t>
            </a:r>
            <a:r>
              <a:rPr lang="en-US" altLang="ja-JP" sz="1200" dirty="0">
                <a:solidFill>
                  <a:srgbClr val="000000"/>
                </a:solidFill>
                <a:latin typeface="ＭＳ 明朝" panose="02020609040205080304" pitchFamily="17" charset="-128"/>
                <a:ea typeface="ＭＳ 明朝" panose="02020609040205080304" pitchFamily="17" charset="-128"/>
              </a:rPr>
              <a:t>(1)</a:t>
            </a:r>
            <a:r>
              <a:rPr lang="ja-JP" altLang="en-US" sz="1200" dirty="0">
                <a:solidFill>
                  <a:srgbClr val="000000"/>
                </a:solidFill>
                <a:latin typeface="ＭＳ 明朝" panose="02020609040205080304" pitchFamily="17" charset="-128"/>
                <a:ea typeface="ＭＳ 明朝" panose="02020609040205080304" pitchFamily="17" charset="-128"/>
              </a:rPr>
              <a:t>　時間外在校等時間が</a:t>
            </a:r>
            <a:r>
              <a:rPr lang="ja-JP" altLang="en-US" sz="1200" dirty="0">
                <a:solidFill>
                  <a:srgbClr val="000000"/>
                </a:solidFill>
                <a:latin typeface="ＭＳ ゴシック" panose="020B0609070205080204" pitchFamily="49" charset="-128"/>
                <a:ea typeface="ＭＳ ゴシック" panose="020B0609070205080204" pitchFamily="49" charset="-128"/>
              </a:rPr>
              <a:t>月</a:t>
            </a:r>
            <a:r>
              <a:rPr lang="en-US" altLang="ja-JP" sz="1200" dirty="0">
                <a:solidFill>
                  <a:srgbClr val="000000"/>
                </a:solidFill>
                <a:latin typeface="ＭＳ ゴシック" panose="020B0609070205080204" pitchFamily="49" charset="-128"/>
                <a:ea typeface="ＭＳ ゴシック" panose="020B0609070205080204" pitchFamily="49" charset="-128"/>
              </a:rPr>
              <a:t>100</a:t>
            </a:r>
            <a:r>
              <a:rPr lang="ja-JP" altLang="en-US" sz="1200" dirty="0">
                <a:solidFill>
                  <a:srgbClr val="000000"/>
                </a:solidFill>
                <a:latin typeface="ＭＳ ゴシック" panose="020B0609070205080204" pitchFamily="49" charset="-128"/>
                <a:ea typeface="ＭＳ ゴシック" panose="020B0609070205080204" pitchFamily="49" charset="-128"/>
              </a:rPr>
              <a:t>時間以上の者</a:t>
            </a:r>
            <a:r>
              <a:rPr lang="ja-JP" altLang="en-US" sz="1200" dirty="0">
                <a:solidFill>
                  <a:srgbClr val="000000"/>
                </a:solidFill>
                <a:latin typeface="ＭＳ 明朝" panose="02020609040205080304" pitchFamily="17" charset="-128"/>
                <a:ea typeface="ＭＳ 明朝" panose="02020609040205080304" pitchFamily="17" charset="-128"/>
              </a:rPr>
              <a:t>を</a:t>
            </a:r>
            <a:r>
              <a:rPr lang="ja-JP" altLang="en-US" sz="1200" b="1" u="sng" dirty="0">
                <a:solidFill>
                  <a:srgbClr val="000000"/>
                </a:solidFill>
                <a:latin typeface="ＭＳ ゴシック" panose="020B0609070205080204" pitchFamily="49" charset="-128"/>
                <a:ea typeface="ＭＳ ゴシック" panose="020B0609070205080204" pitchFamily="49" charset="-128"/>
              </a:rPr>
              <a:t>ゼロ</a:t>
            </a:r>
            <a:r>
              <a:rPr lang="ja-JP" altLang="en-US" sz="1200" dirty="0">
                <a:solidFill>
                  <a:srgbClr val="000000"/>
                </a:solidFill>
                <a:latin typeface="ＭＳ 明朝" panose="02020609040205080304" pitchFamily="17" charset="-128"/>
                <a:ea typeface="ＭＳ 明朝" panose="02020609040205080304" pitchFamily="17" charset="-128"/>
              </a:rPr>
              <a:t>にする。</a:t>
            </a:r>
            <a:endParaRPr lang="en-US" altLang="ja-JP" sz="1200" dirty="0">
              <a:solidFill>
                <a:srgbClr val="000000"/>
              </a:solidFill>
              <a:latin typeface="ＭＳ 明朝" panose="02020609040205080304" pitchFamily="17" charset="-128"/>
              <a:ea typeface="ＭＳ 明朝" panose="02020609040205080304" pitchFamily="17" charset="-128"/>
            </a:endParaRPr>
          </a:p>
          <a:p>
            <a:pPr eaLnBrk="1" hangingPunct="1"/>
            <a:r>
              <a:rPr lang="ja-JP" altLang="en-US" sz="1200" dirty="0">
                <a:solidFill>
                  <a:srgbClr val="000000"/>
                </a:solidFill>
                <a:latin typeface="ＭＳ 明朝" panose="02020609040205080304" pitchFamily="17" charset="-128"/>
                <a:ea typeface="ＭＳ 明朝" panose="02020609040205080304" pitchFamily="17" charset="-128"/>
              </a:rPr>
              <a:t>　</a:t>
            </a:r>
            <a:endParaRPr lang="ja-JP" altLang="en-US" sz="2500" dirty="0"/>
          </a:p>
        </p:txBody>
      </p:sp>
      <p:graphicFrame>
        <p:nvGraphicFramePr>
          <p:cNvPr id="20" name="表 19">
            <a:extLst>
              <a:ext uri="{FF2B5EF4-FFF2-40B4-BE49-F238E27FC236}">
                <a16:creationId xmlns:a16="http://schemas.microsoft.com/office/drawing/2014/main" id="{5DFB1BBA-9AB3-46DC-9C90-C2F68A2B518D}"/>
              </a:ext>
            </a:extLst>
          </p:cNvPr>
          <p:cNvGraphicFramePr>
            <a:graphicFrameLocks noGrp="1"/>
          </p:cNvGraphicFramePr>
          <p:nvPr>
            <p:extLst>
              <p:ext uri="{D42A27DB-BD31-4B8C-83A1-F6EECF244321}">
                <p14:modId xmlns:p14="http://schemas.microsoft.com/office/powerpoint/2010/main" val="3333925647"/>
              </p:ext>
            </p:extLst>
          </p:nvPr>
        </p:nvGraphicFramePr>
        <p:xfrm>
          <a:off x="7375525" y="8535988"/>
          <a:ext cx="5329239" cy="681038"/>
        </p:xfrm>
        <a:graphic>
          <a:graphicData uri="http://schemas.openxmlformats.org/drawingml/2006/table">
            <a:tbl>
              <a:tblPr firstRow="1" firstCol="1" bandRow="1"/>
              <a:tblGrid>
                <a:gridCol w="1213722">
                  <a:extLst>
                    <a:ext uri="{9D8B030D-6E8A-4147-A177-3AD203B41FA5}">
                      <a16:colId xmlns:a16="http://schemas.microsoft.com/office/drawing/2014/main" val="20000"/>
                    </a:ext>
                  </a:extLst>
                </a:gridCol>
                <a:gridCol w="2211730">
                  <a:extLst>
                    <a:ext uri="{9D8B030D-6E8A-4147-A177-3AD203B41FA5}">
                      <a16:colId xmlns:a16="http://schemas.microsoft.com/office/drawing/2014/main" val="20001"/>
                    </a:ext>
                  </a:extLst>
                </a:gridCol>
                <a:gridCol w="1903787">
                  <a:extLst>
                    <a:ext uri="{9D8B030D-6E8A-4147-A177-3AD203B41FA5}">
                      <a16:colId xmlns:a16="http://schemas.microsoft.com/office/drawing/2014/main" val="20003"/>
                    </a:ext>
                  </a:extLst>
                </a:gridCol>
              </a:tblGrid>
              <a:tr h="152484">
                <a:tc rowSpan="2">
                  <a:txBody>
                    <a:bodyPr/>
                    <a:lstStyle/>
                    <a:p>
                      <a:pPr algn="ctr">
                        <a:spcAft>
                          <a:spcPts val="0"/>
                        </a:spcAft>
                      </a:pPr>
                      <a:r>
                        <a:rPr lang="ja-JP" altLang="en-US" sz="1000" kern="100" dirty="0">
                          <a:effectLst/>
                          <a:latin typeface="+mn-ea"/>
                          <a:ea typeface="+mn-ea"/>
                          <a:cs typeface="Times New Roman"/>
                        </a:rPr>
                        <a:t>時間外</a:t>
                      </a:r>
                      <a:endParaRPr lang="en-US" altLang="ja-JP" sz="1000" kern="100" dirty="0">
                        <a:effectLst/>
                        <a:latin typeface="+mn-ea"/>
                        <a:ea typeface="+mn-ea"/>
                        <a:cs typeface="Times New Roman"/>
                      </a:endParaRPr>
                    </a:p>
                    <a:p>
                      <a:pPr algn="ctr">
                        <a:spcAft>
                          <a:spcPts val="0"/>
                        </a:spcAft>
                      </a:pPr>
                      <a:r>
                        <a:rPr lang="ja-JP" altLang="en-US" sz="1000" kern="100" dirty="0">
                          <a:effectLst/>
                          <a:latin typeface="+mn-ea"/>
                          <a:ea typeface="+mn-ea"/>
                          <a:cs typeface="Times New Roman"/>
                        </a:rPr>
                        <a:t>在校等時間</a:t>
                      </a:r>
                      <a:endParaRPr lang="ja-JP" sz="1000" kern="100" dirty="0">
                        <a:effectLst/>
                        <a:latin typeface="+mn-ea"/>
                        <a:ea typeface="+mn-ea"/>
                        <a:cs typeface="Times New Roman"/>
                      </a:endParaRPr>
                    </a:p>
                  </a:txBody>
                  <a:tcPr marL="68506" marR="68506"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gridSpan="2">
                  <a:txBody>
                    <a:bodyPr/>
                    <a:lstStyle/>
                    <a:p>
                      <a:pPr algn="ctr">
                        <a:spcAft>
                          <a:spcPts val="0"/>
                        </a:spcAft>
                      </a:pPr>
                      <a:r>
                        <a:rPr lang="ja-JP" altLang="en-US" sz="1000" kern="100" dirty="0">
                          <a:effectLst/>
                          <a:latin typeface="+mn-ea"/>
                          <a:ea typeface="+mn-ea"/>
                          <a:cs typeface="Times New Roman"/>
                        </a:rPr>
                        <a:t>取組期間</a:t>
                      </a:r>
                      <a:endParaRPr lang="en-US" altLang="ja-JP" sz="1000" kern="100" dirty="0">
                        <a:effectLst/>
                        <a:latin typeface="+mn-ea"/>
                        <a:ea typeface="+mn-ea"/>
                        <a:cs typeface="Times New Roman"/>
                      </a:endParaRPr>
                    </a:p>
                  </a:txBody>
                  <a:tcPr marL="68506" marR="68506"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hMerge="1">
                  <a:txBody>
                    <a:bodyPr/>
                    <a:lstStyle/>
                    <a:p>
                      <a:endParaRPr kumimoji="1" lang="ja-JP" altLang="en-US"/>
                    </a:p>
                  </a:txBody>
                  <a:tcPr/>
                </a:tc>
                <a:extLst>
                  <a:ext uri="{0D108BD9-81ED-4DB2-BD59-A6C34878D82A}">
                    <a16:rowId xmlns:a16="http://schemas.microsoft.com/office/drawing/2014/main" val="10000"/>
                  </a:ext>
                </a:extLst>
              </a:tr>
              <a:tr h="165190">
                <a:tc vMerge="1">
                  <a:txBody>
                    <a:bodyPr/>
                    <a:lstStyle/>
                    <a:p>
                      <a:endParaRPr kumimoji="1" lang="ja-JP" altLang="en-US"/>
                    </a:p>
                  </a:txBody>
                  <a:tcPr/>
                </a:tc>
                <a:tc>
                  <a:txBody>
                    <a:bodyPr/>
                    <a:lstStyle/>
                    <a:p>
                      <a:pPr algn="ctr">
                        <a:lnSpc>
                          <a:spcPts val="1300"/>
                        </a:lnSpc>
                        <a:spcAft>
                          <a:spcPts val="0"/>
                        </a:spcAft>
                      </a:pPr>
                      <a:r>
                        <a:rPr lang="ja-JP" altLang="en-US" sz="1000" kern="100" dirty="0">
                          <a:effectLst/>
                          <a:latin typeface="+mn-ea"/>
                          <a:ea typeface="+mn-ea"/>
                          <a:cs typeface="Times New Roman"/>
                        </a:rPr>
                        <a:t>令和４（</a:t>
                      </a:r>
                      <a:r>
                        <a:rPr lang="en-US" sz="1000" kern="100" dirty="0">
                          <a:effectLst/>
                          <a:latin typeface="+mn-ea"/>
                          <a:ea typeface="+mn-ea"/>
                          <a:cs typeface="Times New Roman"/>
                        </a:rPr>
                        <a:t>2022</a:t>
                      </a:r>
                      <a:r>
                        <a:rPr lang="ja-JP" altLang="en-US" sz="1000" kern="100" dirty="0">
                          <a:effectLst/>
                          <a:latin typeface="+mn-ea"/>
                          <a:ea typeface="+mn-ea"/>
                          <a:cs typeface="Times New Roman"/>
                        </a:rPr>
                        <a:t>）</a:t>
                      </a:r>
                      <a:r>
                        <a:rPr lang="ja-JP" sz="1000" kern="100" dirty="0">
                          <a:effectLst/>
                          <a:latin typeface="+mn-ea"/>
                          <a:ea typeface="+mn-ea"/>
                          <a:cs typeface="Times New Roman"/>
                        </a:rPr>
                        <a:t>年度</a:t>
                      </a:r>
                    </a:p>
                  </a:txBody>
                  <a:tcPr marL="68506" marR="68506"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gn="ctr">
                        <a:lnSpc>
                          <a:spcPts val="1300"/>
                        </a:lnSpc>
                        <a:spcAft>
                          <a:spcPts val="0"/>
                        </a:spcAft>
                      </a:pPr>
                      <a:r>
                        <a:rPr lang="ja-JP" altLang="en-US" sz="1000" kern="100" dirty="0">
                          <a:effectLst/>
                          <a:latin typeface="+mn-ea"/>
                          <a:ea typeface="+mn-ea"/>
                          <a:cs typeface="Times New Roman"/>
                        </a:rPr>
                        <a:t>令和５（</a:t>
                      </a:r>
                      <a:r>
                        <a:rPr lang="en-US" altLang="ja-JP" sz="1000" kern="100" dirty="0">
                          <a:effectLst/>
                          <a:latin typeface="+mn-ea"/>
                          <a:ea typeface="+mn-ea"/>
                          <a:cs typeface="Times New Roman"/>
                        </a:rPr>
                        <a:t>2023</a:t>
                      </a:r>
                      <a:r>
                        <a:rPr lang="ja-JP" altLang="en-US" sz="1000" kern="100" dirty="0">
                          <a:effectLst/>
                          <a:latin typeface="+mn-ea"/>
                          <a:ea typeface="+mn-ea"/>
                          <a:cs typeface="Times New Roman"/>
                        </a:rPr>
                        <a:t>）年度</a:t>
                      </a:r>
                      <a:endParaRPr lang="ja-JP" sz="1000" kern="100" dirty="0">
                        <a:effectLst/>
                        <a:latin typeface="+mn-ea"/>
                        <a:ea typeface="+mn-ea"/>
                        <a:cs typeface="Times New Roman"/>
                      </a:endParaRPr>
                    </a:p>
                  </a:txBody>
                  <a:tcPr marL="68506" marR="68506"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10001"/>
                  </a:ext>
                </a:extLst>
              </a:tr>
              <a:tr h="181682">
                <a:tc>
                  <a:txBody>
                    <a:bodyPr/>
                    <a:lstStyle/>
                    <a:p>
                      <a:pPr algn="ctr">
                        <a:spcAft>
                          <a:spcPts val="0"/>
                        </a:spcAft>
                      </a:pPr>
                      <a:r>
                        <a:rPr lang="ja-JP" altLang="en-US" sz="1000" kern="100" dirty="0">
                          <a:effectLst/>
                          <a:latin typeface="+mn-ea"/>
                          <a:ea typeface="+mn-ea"/>
                          <a:cs typeface="Times New Roman"/>
                        </a:rPr>
                        <a:t>月</a:t>
                      </a:r>
                      <a:r>
                        <a:rPr lang="en-US" altLang="ja-JP" sz="1000" kern="100" dirty="0">
                          <a:effectLst/>
                          <a:latin typeface="+mn-ea"/>
                          <a:ea typeface="+mn-ea"/>
                          <a:cs typeface="Times New Roman"/>
                        </a:rPr>
                        <a:t>45</a:t>
                      </a:r>
                      <a:r>
                        <a:rPr lang="ja-JP" altLang="en-US" sz="1000" kern="100" dirty="0">
                          <a:effectLst/>
                          <a:latin typeface="+mn-ea"/>
                          <a:ea typeface="+mn-ea"/>
                          <a:cs typeface="Times New Roman"/>
                        </a:rPr>
                        <a:t>時間超</a:t>
                      </a:r>
                      <a:endParaRPr lang="ja-JP" sz="1000" kern="100" dirty="0">
                        <a:effectLst/>
                        <a:latin typeface="+mn-ea"/>
                        <a:ea typeface="+mn-ea"/>
                        <a:cs typeface="Times New Roman"/>
                      </a:endParaRPr>
                    </a:p>
                  </a:txBody>
                  <a:tcPr marL="68506" marR="68506"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rowSpan="2">
                  <a:txBody>
                    <a:bodyPr/>
                    <a:lstStyle/>
                    <a:p>
                      <a:pPr marL="0" indent="0" algn="ctr">
                        <a:spcAft>
                          <a:spcPts val="0"/>
                        </a:spcAft>
                      </a:pPr>
                      <a:r>
                        <a:rPr lang="ja-JP" altLang="en-US" sz="1000" b="1" kern="100" dirty="0">
                          <a:effectLst/>
                          <a:latin typeface="+mn-ea"/>
                          <a:ea typeface="+mn-ea"/>
                          <a:cs typeface="Times New Roman"/>
                        </a:rPr>
                        <a:t>令和２年度実績の</a:t>
                      </a:r>
                      <a:endParaRPr lang="en-US" altLang="ja-JP" sz="1000" b="1" kern="100" dirty="0">
                        <a:effectLst/>
                        <a:latin typeface="+mn-ea"/>
                        <a:ea typeface="+mn-ea"/>
                        <a:cs typeface="Times New Roman"/>
                      </a:endParaRPr>
                    </a:p>
                    <a:p>
                      <a:pPr marL="0" indent="0" algn="ctr">
                        <a:spcAft>
                          <a:spcPts val="0"/>
                        </a:spcAft>
                      </a:pPr>
                      <a:r>
                        <a:rPr lang="ja-JP" altLang="en-US" sz="1000" b="1" kern="100" dirty="0">
                          <a:effectLst/>
                          <a:latin typeface="+mn-ea"/>
                          <a:ea typeface="+mn-ea"/>
                          <a:cs typeface="Times New Roman"/>
                        </a:rPr>
                        <a:t>５割減</a:t>
                      </a:r>
                      <a:endParaRPr lang="ja-JP" sz="1000" b="1" kern="100" dirty="0">
                        <a:effectLst/>
                        <a:latin typeface="+mn-ea"/>
                        <a:ea typeface="+mn-ea"/>
                        <a:cs typeface="Times New Roman"/>
                      </a:endParaRPr>
                    </a:p>
                  </a:txBody>
                  <a:tcPr marL="68506" marR="68506"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rowSpan="2">
                  <a:txBody>
                    <a:bodyPr/>
                    <a:lstStyle/>
                    <a:p>
                      <a:pPr algn="ctr">
                        <a:spcAft>
                          <a:spcPts val="0"/>
                        </a:spcAft>
                      </a:pPr>
                      <a:r>
                        <a:rPr lang="ja-JP" altLang="en-US" sz="1000" b="1" kern="100" dirty="0">
                          <a:effectLst/>
                          <a:latin typeface="+mn-ea"/>
                          <a:ea typeface="+mn-ea"/>
                          <a:cs typeface="Times New Roman"/>
                        </a:rPr>
                        <a:t>ゼロ</a:t>
                      </a:r>
                      <a:endParaRPr lang="ja-JP" sz="1000" b="1" kern="100" dirty="0">
                        <a:effectLst/>
                        <a:latin typeface="+mn-ea"/>
                        <a:ea typeface="+mn-ea"/>
                        <a:cs typeface="Times New Roman"/>
                      </a:endParaRPr>
                    </a:p>
                  </a:txBody>
                  <a:tcPr marL="68506" marR="68506"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10002"/>
                  </a:ext>
                </a:extLst>
              </a:tr>
              <a:tr h="181682">
                <a:tc>
                  <a:txBody>
                    <a:bodyPr/>
                    <a:lstStyle/>
                    <a:p>
                      <a:pPr algn="ctr">
                        <a:spcAft>
                          <a:spcPts val="0"/>
                        </a:spcAft>
                      </a:pPr>
                      <a:r>
                        <a:rPr lang="ja-JP" altLang="en-US" sz="1000" kern="100" dirty="0">
                          <a:effectLst/>
                          <a:latin typeface="+mn-ea"/>
                          <a:ea typeface="+mn-ea"/>
                          <a:cs typeface="Times New Roman"/>
                        </a:rPr>
                        <a:t>年</a:t>
                      </a:r>
                      <a:r>
                        <a:rPr lang="en-US" altLang="ja-JP" sz="1000" kern="100" dirty="0">
                          <a:effectLst/>
                          <a:latin typeface="+mn-ea"/>
                          <a:ea typeface="+mn-ea"/>
                          <a:cs typeface="Times New Roman"/>
                        </a:rPr>
                        <a:t>360</a:t>
                      </a:r>
                      <a:r>
                        <a:rPr lang="ja-JP" altLang="en-US" sz="1000" kern="100" dirty="0">
                          <a:effectLst/>
                          <a:latin typeface="+mn-ea"/>
                          <a:ea typeface="+mn-ea"/>
                          <a:cs typeface="Times New Roman"/>
                        </a:rPr>
                        <a:t>時間超</a:t>
                      </a:r>
                      <a:endParaRPr lang="ja-JP" sz="1000" kern="100" dirty="0">
                        <a:effectLst/>
                        <a:latin typeface="+mn-ea"/>
                        <a:ea typeface="+mn-ea"/>
                        <a:cs typeface="Times New Roman"/>
                      </a:endParaRPr>
                    </a:p>
                  </a:txBody>
                  <a:tcPr marL="68506" marR="68506"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vMerge="1">
                  <a:txBody>
                    <a:bodyPr/>
                    <a:lstStyle/>
                    <a:p>
                      <a:pPr algn="ctr">
                        <a:spcAft>
                          <a:spcPts val="0"/>
                        </a:spcAft>
                      </a:pPr>
                      <a:endParaRPr lang="ja-JP" sz="1000" b="1" kern="100" dirty="0">
                        <a:effectLst/>
                        <a:latin typeface="+mn-ea"/>
                        <a:ea typeface="+mn-ea"/>
                        <a:cs typeface="Times New Roman"/>
                      </a:endParaRPr>
                    </a:p>
                  </a:txBody>
                  <a:tcPr marL="68517" marR="68517"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vMerge="1">
                  <a:txBody>
                    <a:bodyPr/>
                    <a:lstStyle/>
                    <a:p>
                      <a:pPr algn="ctr">
                        <a:spcAft>
                          <a:spcPts val="0"/>
                        </a:spcAft>
                      </a:pPr>
                      <a:endParaRPr lang="ja-JP" sz="1000" b="1" kern="100" dirty="0">
                        <a:effectLst/>
                        <a:latin typeface="+mn-ea"/>
                        <a:ea typeface="+mn-ea"/>
                        <a:cs typeface="Times New Roman"/>
                      </a:endParaRPr>
                    </a:p>
                  </a:txBody>
                  <a:tcPr marL="68517" marR="68517"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10003"/>
                  </a:ext>
                </a:extLst>
              </a:tr>
            </a:tbl>
          </a:graphicData>
        </a:graphic>
      </p:graphicFrame>
      <p:sp>
        <p:nvSpPr>
          <p:cNvPr id="3114" name="正方形/長方形 12">
            <a:extLst>
              <a:ext uri="{FF2B5EF4-FFF2-40B4-BE49-F238E27FC236}">
                <a16:creationId xmlns:a16="http://schemas.microsoft.com/office/drawing/2014/main" id="{72BB7009-3835-4331-AB81-B3D6B14F2649}"/>
              </a:ext>
            </a:extLst>
          </p:cNvPr>
          <p:cNvSpPr>
            <a:spLocks noChangeArrowheads="1"/>
          </p:cNvSpPr>
          <p:nvPr/>
        </p:nvSpPr>
        <p:spPr bwMode="auto">
          <a:xfrm>
            <a:off x="7089775" y="8105775"/>
            <a:ext cx="5614988" cy="438150"/>
          </a:xfrm>
          <a:prstGeom prst="rect">
            <a:avLst/>
          </a:prstGeom>
          <a:solidFill>
            <a:schemeClr val="accent1"/>
          </a:solidFill>
          <a:ln>
            <a:noFill/>
          </a:ln>
          <a:extLst>
            <a:ext uri="{91240B29-F687-4F45-9708-019B960494DF}">
              <a14:hiddenLine xmlns:a14="http://schemas.microsoft.com/office/drawing/2010/main" w="9525" algn="ctr">
                <a:solidFill>
                  <a:srgbClr val="000000"/>
                </a:solidFill>
                <a:round/>
                <a:headEnd/>
                <a:tailEnd/>
              </a14:hiddenLine>
            </a:ext>
          </a:extLst>
        </p:spPr>
        <p:txBody>
          <a:bodyPr/>
          <a:lstStyle/>
          <a:p>
            <a:pPr eaLnBrk="1" hangingPunct="1"/>
            <a:r>
              <a:rPr lang="ja-JP" altLang="en-US" sz="1200">
                <a:solidFill>
                  <a:srgbClr val="000000"/>
                </a:solidFill>
                <a:latin typeface="ＭＳ 明朝" panose="02020609040205080304" pitchFamily="17" charset="-128"/>
                <a:ea typeface="ＭＳ 明朝" panose="02020609040205080304" pitchFamily="17" charset="-128"/>
              </a:rPr>
              <a:t>　</a:t>
            </a:r>
            <a:r>
              <a:rPr lang="en-US" altLang="ja-JP" sz="1200">
                <a:solidFill>
                  <a:srgbClr val="000000"/>
                </a:solidFill>
                <a:latin typeface="ＭＳ 明朝" panose="02020609040205080304" pitchFamily="17" charset="-128"/>
                <a:ea typeface="ＭＳ 明朝" panose="02020609040205080304" pitchFamily="17" charset="-128"/>
              </a:rPr>
              <a:t>(2)</a:t>
            </a:r>
            <a:r>
              <a:rPr lang="ja-JP" altLang="en-US" sz="1200">
                <a:solidFill>
                  <a:srgbClr val="000000"/>
                </a:solidFill>
                <a:latin typeface="ＭＳ 明朝" panose="02020609040205080304" pitchFamily="17" charset="-128"/>
                <a:ea typeface="ＭＳ 明朝" panose="02020609040205080304" pitchFamily="17" charset="-128"/>
              </a:rPr>
              <a:t>　時間外在校等時間（週休日の部活動指導従事時間を除く。）が月</a:t>
            </a:r>
            <a:r>
              <a:rPr lang="en-US" altLang="ja-JP" sz="1200">
                <a:solidFill>
                  <a:srgbClr val="000000"/>
                </a:solidFill>
                <a:latin typeface="ＭＳ 明朝" panose="02020609040205080304" pitchFamily="17" charset="-128"/>
                <a:ea typeface="ＭＳ 明朝" panose="02020609040205080304" pitchFamily="17" charset="-128"/>
              </a:rPr>
              <a:t>45</a:t>
            </a:r>
            <a:r>
              <a:rPr lang="ja-JP" altLang="en-US" sz="1200">
                <a:solidFill>
                  <a:srgbClr val="000000"/>
                </a:solidFill>
                <a:latin typeface="ＭＳ 明朝" panose="02020609040205080304" pitchFamily="17" charset="-128"/>
                <a:ea typeface="ＭＳ 明朝" panose="02020609040205080304" pitchFamily="17" charset="-128"/>
              </a:rPr>
              <a:t>時間</a:t>
            </a:r>
            <a:endParaRPr lang="en-US" altLang="ja-JP" sz="1200">
              <a:solidFill>
                <a:srgbClr val="000000"/>
              </a:solidFill>
              <a:latin typeface="ＭＳ 明朝" panose="02020609040205080304" pitchFamily="17" charset="-128"/>
              <a:ea typeface="ＭＳ 明朝" panose="02020609040205080304" pitchFamily="17" charset="-128"/>
            </a:endParaRPr>
          </a:p>
          <a:p>
            <a:pPr eaLnBrk="1" hangingPunct="1"/>
            <a:r>
              <a:rPr lang="ja-JP" altLang="en-US" sz="1200">
                <a:solidFill>
                  <a:srgbClr val="000000"/>
                </a:solidFill>
                <a:latin typeface="ＭＳ 明朝" panose="02020609040205080304" pitchFamily="17" charset="-128"/>
                <a:ea typeface="ＭＳ 明朝" panose="02020609040205080304" pitchFamily="17" charset="-128"/>
              </a:rPr>
              <a:t>　　　超、年</a:t>
            </a:r>
            <a:r>
              <a:rPr lang="en-US" altLang="ja-JP" sz="1200">
                <a:solidFill>
                  <a:srgbClr val="000000"/>
                </a:solidFill>
                <a:latin typeface="ＭＳ 明朝" panose="02020609040205080304" pitchFamily="17" charset="-128"/>
                <a:ea typeface="ＭＳ 明朝" panose="02020609040205080304" pitchFamily="17" charset="-128"/>
              </a:rPr>
              <a:t>360</a:t>
            </a:r>
            <a:r>
              <a:rPr lang="ja-JP" altLang="en-US" sz="1200">
                <a:solidFill>
                  <a:srgbClr val="000000"/>
                </a:solidFill>
                <a:latin typeface="ＭＳ 明朝" panose="02020609040205080304" pitchFamily="17" charset="-128"/>
                <a:ea typeface="ＭＳ 明朝" panose="02020609040205080304" pitchFamily="17" charset="-128"/>
              </a:rPr>
              <a:t>時間超の者を下記のとおり</a:t>
            </a:r>
            <a:r>
              <a:rPr lang="ja-JP" altLang="en-US" sz="1200" b="1">
                <a:solidFill>
                  <a:srgbClr val="000000"/>
                </a:solidFill>
                <a:latin typeface="ＭＳ ゴシック" panose="020B0609070205080204" pitchFamily="49" charset="-128"/>
                <a:ea typeface="ＭＳ ゴシック" panose="020B0609070205080204" pitchFamily="49" charset="-128"/>
              </a:rPr>
              <a:t>段階的に縮減</a:t>
            </a:r>
            <a:r>
              <a:rPr lang="ja-JP" altLang="en-US" sz="1200">
                <a:solidFill>
                  <a:srgbClr val="000000"/>
                </a:solidFill>
                <a:latin typeface="ＭＳ 明朝" panose="02020609040205080304" pitchFamily="17" charset="-128"/>
                <a:ea typeface="ＭＳ 明朝" panose="02020609040205080304" pitchFamily="17" charset="-128"/>
              </a:rPr>
              <a:t>する。</a:t>
            </a:r>
            <a:endParaRPr lang="ja-JP" altLang="en-US" sz="2500">
              <a:solidFill>
                <a:srgbClr val="000000"/>
              </a:solidFill>
            </a:endParaRPr>
          </a:p>
        </p:txBody>
      </p:sp>
      <p:sp>
        <p:nvSpPr>
          <p:cNvPr id="3115" name="正方形/長方形 8">
            <a:extLst>
              <a:ext uri="{FF2B5EF4-FFF2-40B4-BE49-F238E27FC236}">
                <a16:creationId xmlns:a16="http://schemas.microsoft.com/office/drawing/2014/main" id="{8379719F-CD99-4E35-95B6-AEE02F4CA1DC}"/>
              </a:ext>
            </a:extLst>
          </p:cNvPr>
          <p:cNvSpPr>
            <a:spLocks noChangeArrowheads="1"/>
          </p:cNvSpPr>
          <p:nvPr/>
        </p:nvSpPr>
        <p:spPr bwMode="auto">
          <a:xfrm>
            <a:off x="7058025" y="9291638"/>
            <a:ext cx="5678488" cy="631825"/>
          </a:xfrm>
          <a:prstGeom prst="rect">
            <a:avLst/>
          </a:prstGeom>
          <a:solidFill>
            <a:schemeClr val="accent1"/>
          </a:solidFill>
          <a:ln>
            <a:noFill/>
          </a:ln>
          <a:extLst>
            <a:ext uri="{91240B29-F687-4F45-9708-019B960494DF}">
              <a14:hiddenLine xmlns:a14="http://schemas.microsoft.com/office/drawing/2010/main" w="9525" algn="ctr">
                <a:solidFill>
                  <a:srgbClr val="000000"/>
                </a:solidFill>
                <a:round/>
                <a:headEnd/>
                <a:tailEnd/>
              </a14:hiddenLine>
            </a:ext>
          </a:extLst>
        </p:spPr>
        <p:txBody>
          <a:bodyPr/>
          <a:lstStyle/>
          <a:p>
            <a:pPr eaLnBrk="1" hangingPunct="1"/>
            <a:r>
              <a:rPr lang="ja-JP" altLang="en-US" sz="1200" dirty="0">
                <a:solidFill>
                  <a:srgbClr val="000000"/>
                </a:solidFill>
              </a:rPr>
              <a:t>　</a:t>
            </a:r>
            <a:r>
              <a:rPr lang="ja-JP" altLang="en-US" sz="1200" b="1" dirty="0">
                <a:solidFill>
                  <a:srgbClr val="000000"/>
                </a:solidFill>
                <a:latin typeface="ＭＳ ゴシック" panose="020B0609070205080204" pitchFamily="49" charset="-128"/>
                <a:ea typeface="ＭＳ ゴシック" panose="020B0609070205080204" pitchFamily="49" charset="-128"/>
              </a:rPr>
              <a:t>目標２　業務への充実感や、健康面での安心感の向上</a:t>
            </a:r>
            <a:endParaRPr lang="en-US" altLang="ja-JP" sz="1200" b="1" dirty="0">
              <a:solidFill>
                <a:srgbClr val="000000"/>
              </a:solidFill>
              <a:latin typeface="ＭＳ ゴシック" panose="020B0609070205080204" pitchFamily="49" charset="-128"/>
              <a:ea typeface="ＭＳ ゴシック" panose="020B0609070205080204" pitchFamily="49" charset="-128"/>
            </a:endParaRPr>
          </a:p>
          <a:p>
            <a:pPr eaLnBrk="1" hangingPunct="1"/>
            <a:r>
              <a:rPr lang="ja-JP" altLang="en-US" sz="1200" dirty="0">
                <a:solidFill>
                  <a:srgbClr val="000000"/>
                </a:solidFill>
              </a:rPr>
              <a:t>　　　　令和５年度において、アンケート調査に基づく肯定的実感が令和３年度の実施</a:t>
            </a:r>
            <a:endParaRPr lang="en-US" altLang="ja-JP" sz="1200" dirty="0">
              <a:solidFill>
                <a:srgbClr val="000000"/>
              </a:solidFill>
            </a:endParaRPr>
          </a:p>
          <a:p>
            <a:pPr eaLnBrk="1" hangingPunct="1"/>
            <a:r>
              <a:rPr lang="ja-JP" altLang="en-US" sz="1200" dirty="0">
                <a:solidFill>
                  <a:srgbClr val="000000"/>
                </a:solidFill>
              </a:rPr>
              <a:t>　　　結果から向上することを目指す。</a:t>
            </a:r>
          </a:p>
        </p:txBody>
      </p:sp>
      <p:sp>
        <p:nvSpPr>
          <p:cNvPr id="37" name="Rectangle 70">
            <a:extLst>
              <a:ext uri="{FF2B5EF4-FFF2-40B4-BE49-F238E27FC236}">
                <a16:creationId xmlns:a16="http://schemas.microsoft.com/office/drawing/2014/main" id="{2EFAB75E-DBE7-4B47-8663-847DA268597C}"/>
              </a:ext>
            </a:extLst>
          </p:cNvPr>
          <p:cNvSpPr>
            <a:spLocks noChangeArrowheads="1"/>
          </p:cNvSpPr>
          <p:nvPr/>
        </p:nvSpPr>
        <p:spPr bwMode="auto">
          <a:xfrm>
            <a:off x="1079500" y="4271963"/>
            <a:ext cx="4024313" cy="1816100"/>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ja-JP" altLang="en-US" sz="1200" dirty="0">
                <a:latin typeface="Arial" charset="0"/>
              </a:rPr>
              <a:t>・　業務が特定の職員に偏らないよう、管理職が適宜指導し</a:t>
            </a:r>
            <a:endParaRPr lang="en-US" altLang="ja-JP" sz="1200" dirty="0">
              <a:latin typeface="Arial" charset="0"/>
            </a:endParaRPr>
          </a:p>
          <a:p>
            <a:pPr eaLnBrk="1" hangingPunct="1">
              <a:defRPr/>
            </a:pPr>
            <a:r>
              <a:rPr lang="ja-JP" altLang="en-US" sz="1200" dirty="0">
                <a:latin typeface="Arial" charset="0"/>
              </a:rPr>
              <a:t>　　ます。</a:t>
            </a:r>
            <a:endParaRPr lang="en-US" altLang="ja-JP" sz="1200" dirty="0">
              <a:latin typeface="Arial" charset="0"/>
            </a:endParaRPr>
          </a:p>
          <a:p>
            <a:pPr eaLnBrk="1" hangingPunct="1">
              <a:defRPr/>
            </a:pPr>
            <a:endParaRPr lang="en-US" altLang="ja-JP" sz="1200" dirty="0">
              <a:latin typeface="Arial" charset="0"/>
            </a:endParaRPr>
          </a:p>
          <a:p>
            <a:pPr eaLnBrk="1" hangingPunct="1">
              <a:defRPr/>
            </a:pPr>
            <a:r>
              <a:rPr lang="ja-JP" altLang="en-US" sz="1200" dirty="0">
                <a:latin typeface="Arial" charset="0"/>
              </a:rPr>
              <a:t>・　職員の健康保持のため、有給休暇の取得について管理</a:t>
            </a:r>
            <a:endParaRPr lang="en-US" altLang="ja-JP" sz="1200" dirty="0">
              <a:latin typeface="Arial" charset="0"/>
            </a:endParaRPr>
          </a:p>
          <a:p>
            <a:pPr eaLnBrk="1" hangingPunct="1">
              <a:defRPr/>
            </a:pPr>
            <a:r>
              <a:rPr lang="ja-JP" altLang="en-US" sz="1200" dirty="0">
                <a:latin typeface="Arial" charset="0"/>
              </a:rPr>
              <a:t>　　職が積極的に声掛けします。</a:t>
            </a:r>
            <a:endParaRPr lang="en-US" altLang="ja-JP" sz="1200" dirty="0">
              <a:latin typeface="Arial" charset="0"/>
            </a:endParaRPr>
          </a:p>
          <a:p>
            <a:pPr eaLnBrk="1" hangingPunct="1">
              <a:defRPr/>
            </a:pPr>
            <a:endParaRPr lang="en-US" altLang="ja-JP" sz="1200" dirty="0">
              <a:latin typeface="Arial" charset="0"/>
            </a:endParaRPr>
          </a:p>
          <a:p>
            <a:pPr eaLnBrk="1" hangingPunct="1">
              <a:defRPr/>
            </a:pPr>
            <a:r>
              <a:rPr lang="ja-JP" altLang="en-US" sz="1200" dirty="0">
                <a:latin typeface="Arial" charset="0"/>
              </a:rPr>
              <a:t>・　教職員が、家庭やプライベート、自己研鑽の時間を十分</a:t>
            </a:r>
            <a:endParaRPr lang="en-US" altLang="ja-JP" sz="1200" dirty="0">
              <a:latin typeface="Arial" charset="0"/>
            </a:endParaRPr>
          </a:p>
          <a:p>
            <a:pPr eaLnBrk="1" hangingPunct="1">
              <a:defRPr/>
            </a:pPr>
            <a:r>
              <a:rPr lang="en-US" altLang="ja-JP" sz="1200">
                <a:latin typeface="Arial" charset="0"/>
              </a:rPr>
              <a:t>  </a:t>
            </a:r>
            <a:r>
              <a:rPr lang="ja-JP" altLang="en-US" sz="1200" dirty="0">
                <a:latin typeface="Arial" charset="0"/>
              </a:rPr>
              <a:t>　確保できるよう取り組みます。</a:t>
            </a:r>
          </a:p>
          <a:p>
            <a:pPr eaLnBrk="1" hangingPunct="1">
              <a:defRPr/>
            </a:pPr>
            <a:r>
              <a:rPr lang="ja-JP" altLang="en-US" sz="1200" dirty="0">
                <a:latin typeface="Arial" charset="0"/>
              </a:rPr>
              <a:t>　</a:t>
            </a: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p:txBody>
      </p:sp>
    </p:spTree>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rtlCol="0" anchor="t" anchorCtr="0" compatLnSpc="1">
        <a:prstTxWarp prst="textNoShape">
          <a:avLst/>
        </a:prstTxWarp>
      </a:bodyPr>
      <a:lstStyle>
        <a:defPPr marL="0" marR="0" indent="0" algn="l" defTabSz="1279525" rtl="0" eaLnBrk="1" fontAlgn="base" latinLnBrk="0" hangingPunct="1">
          <a:lnSpc>
            <a:spcPct val="100000"/>
          </a:lnSpc>
          <a:spcBef>
            <a:spcPct val="0"/>
          </a:spcBef>
          <a:spcAft>
            <a:spcPct val="0"/>
          </a:spcAft>
          <a:buClrTx/>
          <a:buSzTx/>
          <a:buFontTx/>
          <a:buNone/>
          <a:tabLst/>
          <a:defRPr kumimoji="1" sz="2500" b="0" i="0" u="none" strike="noStrike" cap="none" normalizeH="0" baseline="0" smtClean="0">
            <a:ln>
              <a:noFill/>
            </a:ln>
            <a:solidFill>
              <a:schemeClr val="tx1"/>
            </a:solidFill>
            <a:effectLst/>
            <a:latin typeface="Arial" charset="0"/>
            <a:ea typeface="ＭＳ Ｐゴシック" pitchFamily="50"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1279525" rtl="0" eaLnBrk="1" fontAlgn="base" latinLnBrk="0" hangingPunct="1">
          <a:lnSpc>
            <a:spcPct val="100000"/>
          </a:lnSpc>
          <a:spcBef>
            <a:spcPct val="0"/>
          </a:spcBef>
          <a:spcAft>
            <a:spcPct val="0"/>
          </a:spcAft>
          <a:buClrTx/>
          <a:buSzTx/>
          <a:buFontTx/>
          <a:buNone/>
          <a:tabLst/>
          <a:defRPr kumimoji="1" lang="ja-JP" altLang="en-US" sz="2500" b="0" i="0" u="none" strike="noStrike" cap="none" normalizeH="0" baseline="0" smtClean="0">
            <a:ln>
              <a:noFill/>
            </a:ln>
            <a:solidFill>
              <a:schemeClr val="tx1"/>
            </a:solidFill>
            <a:effectLst/>
            <a:latin typeface="Arial" charset="0"/>
            <a:ea typeface="ＭＳ Ｐゴシック" pitchFamily="50" charset="-128"/>
          </a:defRPr>
        </a:defPPr>
      </a:lstStyle>
    </a:lnDef>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10235</TotalTime>
  <Words>811</Words>
  <Application>Microsoft Office PowerPoint</Application>
  <PresentationFormat>ユーザー設定</PresentationFormat>
  <Paragraphs>91</Paragraphs>
  <Slides>1</Slides>
  <Notes>1</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1</vt:i4>
      </vt:variant>
    </vt:vector>
  </HeadingPairs>
  <TitlesOfParts>
    <vt:vector size="10" baseType="lpstr">
      <vt:lpstr>HGP創英角ｺﾞｼｯｸUB</vt:lpstr>
      <vt:lpstr>HGS創英角ｺﾞｼｯｸUB</vt:lpstr>
      <vt:lpstr>ＭＳ Ｐゴシック</vt:lpstr>
      <vt:lpstr>ＭＳ Ｐ明朝</vt:lpstr>
      <vt:lpstr>ＭＳ ゴシック</vt:lpstr>
      <vt:lpstr>ＭＳ 明朝</vt:lpstr>
      <vt:lpstr>Arial</vt:lpstr>
      <vt:lpstr>Times New Roman</vt:lpstr>
      <vt:lpstr>標準デザイン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dc:creator>Toshi</dc:creator>
  <cp:lastModifiedBy>高橋　縁</cp:lastModifiedBy>
  <cp:revision>964</cp:revision>
  <cp:lastPrinted>2022-05-16T05:38:33Z</cp:lastPrinted>
  <dcterms:created xsi:type="dcterms:W3CDTF">2013-05-28T12:34:29Z</dcterms:created>
  <dcterms:modified xsi:type="dcterms:W3CDTF">2022-05-16T07:35:44Z</dcterms:modified>
</cp:coreProperties>
</file>

<file path=docProps/thumbnail.jpeg>
</file>