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90" y="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2022/6/24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smtClean="0">
                <a:latin typeface="+mn-ea"/>
                <a:ea typeface="+mn-ea"/>
              </a:rPr>
              <a:t>令和４年度</a:t>
            </a:r>
            <a:r>
              <a:rPr lang="ja-JP" altLang="en-US" sz="1300" b="1" dirty="0" smtClean="0">
                <a:latin typeface="+mn-ea"/>
                <a:ea typeface="+mn-ea"/>
              </a:rPr>
              <a:t>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32886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6838" y="336550"/>
            <a:ext cx="184024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latin typeface="+mn-ea"/>
                <a:ea typeface="+mn-ea"/>
              </a:rPr>
              <a:t>（岩手県○○市及び△△市）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333"/>
            <a:ext cx="3678237" cy="44203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令和４年度被災者の参画による心の復興事業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latin typeface="+mn-ea"/>
                <a:ea typeface="+mn-ea"/>
              </a:rPr>
              <a:t>事業</a:t>
            </a:r>
            <a:r>
              <a:rPr lang="ja-JP" altLang="en-US" sz="1200" b="1" dirty="0" smtClean="0">
                <a:latin typeface="+mn-ea"/>
                <a:ea typeface="+mn-ea"/>
              </a:rPr>
              <a:t>計画（２）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02594" y="6069258"/>
            <a:ext cx="4272756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u="sng" dirty="0" smtClean="0">
                <a:solidFill>
                  <a:srgbClr val="FF0000"/>
                </a:solidFill>
                <a:latin typeface="+mn-ea"/>
              </a:rPr>
              <a:t>※</a:t>
            </a:r>
            <a:r>
              <a:rPr lang="ja-JP" altLang="en-US" sz="1100" u="sng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「被災者自らが活動する」という</a:t>
            </a:r>
            <a:r>
              <a:rPr lang="ja-JP" altLang="en-US" sz="1100" u="sng" smtClean="0">
                <a:solidFill>
                  <a:srgbClr val="FF0000"/>
                </a:solidFill>
                <a:latin typeface="+mn-ea"/>
              </a:rPr>
              <a:t>観点で記載する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こと。</a:t>
            </a:r>
            <a:endParaRPr lang="en-US" altLang="ja-JP" sz="1100" u="sng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239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2019-04-02T11:00:14Z</dcterms:created>
  <dcterms:modified xsi:type="dcterms:W3CDTF">2022-06-24T04:15:53Z</dcterms:modified>
</cp:coreProperties>
</file>