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33" y="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2022/6/14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>
                <a:latin typeface="+mn-ea"/>
                <a:ea typeface="+mn-ea"/>
              </a:rPr>
              <a:t>令和</a:t>
            </a:r>
            <a:r>
              <a:rPr lang="ja-JP" altLang="en-US" sz="1300" b="1" dirty="0">
                <a:latin typeface="+mn-ea"/>
                <a:ea typeface="+mn-ea"/>
              </a:rPr>
              <a:t>　　</a:t>
            </a:r>
            <a:r>
              <a:rPr lang="ja-JP" altLang="en-US" sz="1300" b="1" dirty="0" smtClean="0">
                <a:latin typeface="+mn-ea"/>
                <a:ea typeface="+mn-ea"/>
              </a:rPr>
              <a:t>年度被災者の参画による心の復興事業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62401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87313" y="336550"/>
            <a:ext cx="1076325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（○○県○○市）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688"/>
            <a:ext cx="3678237" cy="4413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事業計画（２）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令和</a:t>
            </a:r>
            <a:r>
              <a:rPr lang="ja-JP" altLang="en-US" sz="1200" b="1" dirty="0">
                <a:latin typeface="+mn-ea"/>
                <a:ea typeface="+mn-ea"/>
              </a:rPr>
              <a:t>　</a:t>
            </a:r>
            <a:r>
              <a:rPr lang="ja-JP" altLang="en-US" sz="1200" b="1" dirty="0" smtClean="0">
                <a:latin typeface="+mn-ea"/>
                <a:ea typeface="+mn-ea"/>
              </a:rPr>
              <a:t>年度被災者の参画による心の復興事業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221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2017-04-24T23:55:41Z</dcterms:created>
  <dcterms:modified xsi:type="dcterms:W3CDTF">2022-06-14T02:00:07Z</dcterms:modified>
</cp:coreProperties>
</file>