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5"/>
  </p:notesMasterIdLst>
  <p:sldIdLst>
    <p:sldId id="297" r:id="rId2"/>
    <p:sldId id="298" r:id="rId3"/>
    <p:sldId id="299" r:id="rId4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62">
          <p15:clr>
            <a:srgbClr val="A4A3A4"/>
          </p15:clr>
        </p15:guide>
        <p15:guide id="4" orient="horz" pos="22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E181"/>
    <a:srgbClr val="0070C0"/>
    <a:srgbClr val="01B3B7"/>
    <a:srgbClr val="81C9FF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5" autoAdjust="0"/>
    <p:restoredTop sz="86916" autoAdjust="0"/>
  </p:normalViewPr>
  <p:slideViewPr>
    <p:cSldViewPr>
      <p:cViewPr varScale="1">
        <p:scale>
          <a:sx n="115" d="100"/>
          <a:sy n="115" d="100"/>
        </p:scale>
        <p:origin x="1620" y="84"/>
      </p:cViewPr>
      <p:guideLst>
        <p:guide orient="horz" pos="2160"/>
        <p:guide pos="2880"/>
        <p:guide orient="horz" pos="462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B7898-C192-4165-927E-DA37FA6FD7A2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BB197-2DF4-4E91-A988-03D69B58B6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646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28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28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手術　がんの部分をとりのぞく手術。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放射線　放射線によってがん細胞を死滅させる。通院で行うことができる。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薬　（抗がん剤）　のみ薬やはり薬、注射などによってがん細胞が増えるのをおさえる。薬の種類によっては副作用がある。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これらの </a:t>
            </a:r>
            <a:r>
              <a:rPr kumimoji="1" lang="en-US" altLang="ja-JP" dirty="0" smtClean="0"/>
              <a:t>3</a:t>
            </a:r>
            <a:r>
              <a:rPr kumimoji="1" lang="ja-JP" altLang="en-US" dirty="0" err="1" smtClean="0"/>
              <a:t>つを</a:t>
            </a:r>
            <a:r>
              <a:rPr kumimoji="1" lang="ja-JP" altLang="en-US" dirty="0" smtClean="0"/>
              <a:t>組み合わせることもある。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55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 rot="16200000">
            <a:off x="1337902" y="-609711"/>
            <a:ext cx="6468194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メモ 5"/>
          <p:cNvSpPr/>
          <p:nvPr userDrawn="1"/>
        </p:nvSpPr>
        <p:spPr>
          <a:xfrm>
            <a:off x="467544" y="-171401"/>
            <a:ext cx="8208912" cy="1152129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85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275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376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0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868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069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2987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2412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 rot="16200000">
            <a:off x="1337902" y="-609711"/>
            <a:ext cx="6468194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メモ 7"/>
          <p:cNvSpPr/>
          <p:nvPr userDrawn="1"/>
        </p:nvSpPr>
        <p:spPr>
          <a:xfrm>
            <a:off x="467544" y="-171401"/>
            <a:ext cx="8208912" cy="1152129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39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 rot="16200000">
            <a:off x="1337902" y="-609711"/>
            <a:ext cx="6468194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メモ 7"/>
          <p:cNvSpPr/>
          <p:nvPr userDrawn="1"/>
        </p:nvSpPr>
        <p:spPr>
          <a:xfrm>
            <a:off x="467544" y="-171401"/>
            <a:ext cx="8208912" cy="1152129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351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78" y="476672"/>
            <a:ext cx="8461444" cy="620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06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1B3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591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 userDrawn="1"/>
        </p:nvSpPr>
        <p:spPr>
          <a:xfrm>
            <a:off x="-18008" y="0"/>
            <a:ext cx="9162008" cy="6873528"/>
          </a:xfrm>
          <a:prstGeom prst="rect">
            <a:avLst/>
          </a:prstGeom>
          <a:solidFill>
            <a:srgbClr val="FCD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1"/>
          <a:stretch/>
        </p:blipFill>
        <p:spPr>
          <a:xfrm>
            <a:off x="-46146" y="191295"/>
            <a:ext cx="8938626" cy="66967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4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601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63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06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04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28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FB4-400D-1240-AB24-6F86C96D4DFB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3" name="正方形/長方形 6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2E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79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325488" y="197266"/>
            <a:ext cx="8493024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3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 smtClean="0">
                <a:solidFill>
                  <a:prstClr val="white"/>
                </a:solidFill>
              </a:rPr>
              <a:t>がんの原因</a:t>
            </a:r>
            <a:endParaRPr lang="ja-JP" altLang="en-US" dirty="0">
              <a:solidFill>
                <a:prstClr val="white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78" y="1966109"/>
            <a:ext cx="7927253" cy="462133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520710" y="1196752"/>
            <a:ext cx="4102579" cy="630110"/>
          </a:xfrm>
          <a:prstGeom prst="roundRect">
            <a:avLst>
              <a:gd name="adj" fmla="val 50000"/>
            </a:avLst>
          </a:prstGeom>
          <a:solidFill>
            <a:srgbClr val="075D11"/>
          </a:solidFill>
          <a:ln>
            <a:noFill/>
          </a:ln>
        </p:spPr>
        <p:txBody>
          <a:bodyPr wrap="square" lIns="0" tIns="0" rIns="0" rtlCol="0">
            <a:noAutofit/>
          </a:bodyPr>
          <a:lstStyle/>
          <a:p>
            <a:pPr algn="ctr"/>
            <a:r>
              <a:rPr kumimoji="1" lang="ja-JP" altLang="en-US" sz="3600" b="1" spc="300" dirty="0" smtClean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男性</a:t>
            </a:r>
            <a:r>
              <a:rPr kumimoji="1" lang="ja-JP" altLang="en-US" sz="3000" b="1" spc="300" dirty="0" smtClean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の場合</a:t>
            </a:r>
            <a:endParaRPr kumimoji="1" lang="ja-JP" altLang="en-US" sz="3000" b="1" spc="300" dirty="0">
              <a:solidFill>
                <a:schemeClr val="bg1"/>
              </a:solidFill>
              <a:latin typeface="+mn-ea"/>
              <a:cs typeface="メイリオ" panose="020B0604030504040204" pitchFamily="50" charset="-128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6528" y="1762745"/>
            <a:ext cx="6432160" cy="451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直線コネクタ 12"/>
          <p:cNvCxnSpPr/>
          <p:nvPr/>
        </p:nvCxnSpPr>
        <p:spPr>
          <a:xfrm>
            <a:off x="467544" y="2348880"/>
            <a:ext cx="1670092" cy="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25488" y="6491436"/>
            <a:ext cx="861042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出典：国立がん研究センターがん情報サービス</a:t>
            </a:r>
          </a:p>
          <a:p>
            <a:pPr algn="r"/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※Inoue, M. et al.: Ann </a:t>
            </a:r>
            <a:r>
              <a:rPr lang="en-US" altLang="ja-JP" sz="10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Oncol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2012; 23(5): 1362-9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を基</a:t>
            </a:r>
            <a:r>
              <a:rPr lang="ja-JP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に国立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がん研究センターがん情報サービスが作成（より一部改変）</a:t>
            </a:r>
            <a:endParaRPr kumimoji="1" lang="ja-JP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734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テキスト ボックス 38"/>
          <p:cNvSpPr txBox="1"/>
          <p:nvPr/>
        </p:nvSpPr>
        <p:spPr>
          <a:xfrm>
            <a:off x="325488" y="197266"/>
            <a:ext cx="8493024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3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 smtClean="0">
                <a:solidFill>
                  <a:prstClr val="white"/>
                </a:solidFill>
              </a:rPr>
              <a:t>がんの原因</a:t>
            </a:r>
            <a:endParaRPr lang="ja-JP" altLang="en-US" dirty="0">
              <a:solidFill>
                <a:prstClr val="white"/>
              </a:solidFill>
            </a:endParaRPr>
          </a:p>
        </p:txBody>
      </p:sp>
      <p:pic>
        <p:nvPicPr>
          <p:cNvPr id="8" name="Picture 2" descr="C:\Users\nakamura\Desktop\17015_要因_女性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62" y="1579560"/>
            <a:ext cx="4523241" cy="480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2520710" y="1196752"/>
            <a:ext cx="4102579" cy="630110"/>
          </a:xfrm>
          <a:prstGeom prst="roundRect">
            <a:avLst>
              <a:gd name="adj" fmla="val 50000"/>
            </a:avLst>
          </a:prstGeom>
          <a:solidFill>
            <a:srgbClr val="0CA41E"/>
          </a:solidFill>
          <a:ln>
            <a:noFill/>
          </a:ln>
        </p:spPr>
        <p:txBody>
          <a:bodyPr wrap="square" lIns="0" tIns="0" rIns="0" bIns="46800" rtlCol="0">
            <a:noAutofit/>
          </a:bodyPr>
          <a:lstStyle/>
          <a:p>
            <a:pPr algn="ctr"/>
            <a:r>
              <a:rPr kumimoji="1" lang="ja-JP" altLang="en-US" sz="3600" b="1" spc="300" dirty="0" smtClean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女性</a:t>
            </a:r>
            <a:r>
              <a:rPr kumimoji="1" lang="ja-JP" altLang="en-US" sz="3000" b="1" spc="300" dirty="0" smtClean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の場合</a:t>
            </a:r>
            <a:endParaRPr kumimoji="1" lang="ja-JP" altLang="en-US" sz="3000" b="1" spc="300" dirty="0">
              <a:solidFill>
                <a:schemeClr val="bg1"/>
              </a:solidFill>
              <a:latin typeface="+mn-ea"/>
              <a:cs typeface="メイリオ" panose="020B060403050404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77" y="1972551"/>
            <a:ext cx="7907809" cy="4614047"/>
          </a:xfrm>
          <a:prstGeom prst="rect">
            <a:avLst/>
          </a:prstGeom>
        </p:spPr>
      </p:pic>
      <p:cxnSp>
        <p:nvCxnSpPr>
          <p:cNvPr id="14" name="直線コネクタ 13"/>
          <p:cNvCxnSpPr/>
          <p:nvPr/>
        </p:nvCxnSpPr>
        <p:spPr>
          <a:xfrm>
            <a:off x="467544" y="2348880"/>
            <a:ext cx="1670092" cy="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25488" y="6491436"/>
            <a:ext cx="861042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出典：国立がん研究センターがん情報サービス</a:t>
            </a:r>
          </a:p>
          <a:p>
            <a:pPr algn="r"/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※Inoue, M. et al.: Ann </a:t>
            </a:r>
            <a:r>
              <a:rPr lang="en-US" altLang="ja-JP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Oncol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2012; 23(5): 1362-9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を基</a:t>
            </a:r>
            <a:r>
              <a:rPr lang="ja-JP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に国立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がん研究センターがん情報サービスが作成（より一部改変）</a:t>
            </a:r>
            <a:endParaRPr kumimoji="1" lang="ja-JP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4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896607" y="1026260"/>
            <a:ext cx="2915872" cy="2915870"/>
            <a:chOff x="3677860" y="1707463"/>
            <a:chExt cx="2915872" cy="2915870"/>
          </a:xfrm>
        </p:grpSpPr>
        <p:sp>
          <p:nvSpPr>
            <p:cNvPr id="17" name="円/楕円 16"/>
            <p:cNvSpPr/>
            <p:nvPr/>
          </p:nvSpPr>
          <p:spPr>
            <a:xfrm>
              <a:off x="3677860" y="170746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017120" y="2863273"/>
              <a:ext cx="23160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生活習慣</a:t>
              </a:r>
              <a:endPara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910210" y="1078078"/>
            <a:ext cx="2915872" cy="2915870"/>
            <a:chOff x="774398" y="1722573"/>
            <a:chExt cx="2915872" cy="2915870"/>
          </a:xfrm>
        </p:grpSpPr>
        <p:sp>
          <p:nvSpPr>
            <p:cNvPr id="31" name="円/楕円 30"/>
            <p:cNvSpPr/>
            <p:nvPr/>
          </p:nvSpPr>
          <p:spPr>
            <a:xfrm>
              <a:off x="774398" y="172257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870667" y="2598524"/>
              <a:ext cx="272333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細菌・</a:t>
              </a:r>
              <a:endParaRPr lang="en-US" altLang="ja-JP" sz="40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ja-JP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ウイルス</a:t>
              </a:r>
              <a:endPara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896607" y="3860834"/>
            <a:ext cx="2915872" cy="2915870"/>
            <a:chOff x="3677860" y="1707463"/>
            <a:chExt cx="2915872" cy="2915870"/>
          </a:xfrm>
        </p:grpSpPr>
        <p:sp>
          <p:nvSpPr>
            <p:cNvPr id="34" name="円/楕円 33"/>
            <p:cNvSpPr/>
            <p:nvPr/>
          </p:nvSpPr>
          <p:spPr>
            <a:xfrm>
              <a:off x="3677860" y="170746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017120" y="2629499"/>
              <a:ext cx="231607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遺伝的</a:t>
              </a:r>
              <a:endParaRPr lang="en-US" altLang="ja-JP" sz="40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ja-JP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原因</a:t>
              </a:r>
              <a:endPara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0" y="178480"/>
            <a:ext cx="91440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4400" dirty="0" smtClean="0"/>
              <a:t>まとめてみると</a:t>
            </a:r>
            <a:r>
              <a:rPr lang="en-US" altLang="ja-JP" sz="4400" dirty="0" smtClean="0"/>
              <a:t>…</a:t>
            </a:r>
            <a:endParaRPr lang="ja-JP" altLang="en-US" sz="4400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4910210" y="3860834"/>
            <a:ext cx="2915872" cy="2915870"/>
            <a:chOff x="3677860" y="1707463"/>
            <a:chExt cx="2915872" cy="2915870"/>
          </a:xfrm>
        </p:grpSpPr>
        <p:sp>
          <p:nvSpPr>
            <p:cNvPr id="18" name="円/楕円 33"/>
            <p:cNvSpPr/>
            <p:nvPr/>
          </p:nvSpPr>
          <p:spPr>
            <a:xfrm>
              <a:off x="3677860" y="1707463"/>
              <a:ext cx="2915872" cy="2915870"/>
            </a:xfrm>
            <a:prstGeom prst="ellipse">
              <a:avLst/>
            </a:prstGeom>
            <a:solidFill>
              <a:srgbClr val="FFE18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059730" y="2811455"/>
              <a:ext cx="23160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ctr">
                <a:defRPr sz="4400" b="1"/>
              </a:lvl1pPr>
            </a:lstStyle>
            <a:p>
              <a:r>
                <a:rPr lang="ja-JP" altLang="en-US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原因不明</a:t>
              </a:r>
              <a:endPara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349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3168</TotalTime>
  <Words>184</Words>
  <Application>Microsoft Office PowerPoint</Application>
  <PresentationFormat>画面に合わせる (4:3)</PresentationFormat>
  <Paragraphs>25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メイリオ</vt:lpstr>
      <vt:lpstr>Calibri</vt:lpstr>
      <vt:lpstr>Century Gothic</vt:lpstr>
      <vt:lpstr>Wingdings 3</vt:lpstr>
      <vt:lpstr>1_ウィスプ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保健体育課</dc:creator>
  <cp:lastModifiedBy>SS17081020</cp:lastModifiedBy>
  <cp:revision>1</cp:revision>
  <cp:lastPrinted>2017-01-21T06:12:31Z</cp:lastPrinted>
  <dcterms:created xsi:type="dcterms:W3CDTF">2016-11-04T08:26:13Z</dcterms:created>
  <dcterms:modified xsi:type="dcterms:W3CDTF">2020-10-06T02:14:07Z</dcterms:modified>
</cp:coreProperties>
</file>