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8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2E9B7-1BB2-420A-9338-7F26060D3DAE}" type="datetimeFigureOut">
              <a:rPr kumimoji="1" lang="ja-JP" altLang="en-US" smtClean="0"/>
              <a:t>2020/10/6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62EBD-F9DB-4862-95C8-9BAF69890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2542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2E9B7-1BB2-420A-9338-7F26060D3DAE}" type="datetimeFigureOut">
              <a:rPr kumimoji="1" lang="ja-JP" altLang="en-US" smtClean="0"/>
              <a:t>2020/10/6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62EBD-F9DB-4862-95C8-9BAF69890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865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2E9B7-1BB2-420A-9338-7F26060D3DAE}" type="datetimeFigureOut">
              <a:rPr kumimoji="1" lang="ja-JP" altLang="en-US" smtClean="0"/>
              <a:t>2020/10/6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62EBD-F9DB-4862-95C8-9BAF69890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992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2E9B7-1BB2-420A-9338-7F26060D3DAE}" type="datetimeFigureOut">
              <a:rPr kumimoji="1" lang="ja-JP" altLang="en-US" smtClean="0"/>
              <a:t>2020/10/6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62EBD-F9DB-4862-95C8-9BAF69890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4548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2E9B7-1BB2-420A-9338-7F26060D3DAE}" type="datetimeFigureOut">
              <a:rPr kumimoji="1" lang="ja-JP" altLang="en-US" smtClean="0"/>
              <a:t>2020/10/6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62EBD-F9DB-4862-95C8-9BAF69890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852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2E9B7-1BB2-420A-9338-7F26060D3DAE}" type="datetimeFigureOut">
              <a:rPr kumimoji="1" lang="ja-JP" altLang="en-US" smtClean="0"/>
              <a:t>2020/10/6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62EBD-F9DB-4862-95C8-9BAF69890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754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2E9B7-1BB2-420A-9338-7F26060D3DAE}" type="datetimeFigureOut">
              <a:rPr kumimoji="1" lang="ja-JP" altLang="en-US" smtClean="0"/>
              <a:t>2020/10/6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62EBD-F9DB-4862-95C8-9BAF69890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5975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2E9B7-1BB2-420A-9338-7F26060D3DAE}" type="datetimeFigureOut">
              <a:rPr kumimoji="1" lang="ja-JP" altLang="en-US" smtClean="0"/>
              <a:t>2020/10/6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62EBD-F9DB-4862-95C8-9BAF69890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6114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2E9B7-1BB2-420A-9338-7F26060D3DAE}" type="datetimeFigureOut">
              <a:rPr kumimoji="1" lang="ja-JP" altLang="en-US" smtClean="0"/>
              <a:t>2020/10/6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62EBD-F9DB-4862-95C8-9BAF69890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9414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2E9B7-1BB2-420A-9338-7F26060D3DAE}" type="datetimeFigureOut">
              <a:rPr kumimoji="1" lang="ja-JP" altLang="en-US" smtClean="0"/>
              <a:t>2020/10/6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62EBD-F9DB-4862-95C8-9BAF69890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607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2E9B7-1BB2-420A-9338-7F26060D3DAE}" type="datetimeFigureOut">
              <a:rPr kumimoji="1" lang="ja-JP" altLang="en-US" smtClean="0"/>
              <a:t>2020/10/6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62EBD-F9DB-4862-95C8-9BAF69890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9009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2E9B7-1BB2-420A-9338-7F26060D3DAE}" type="datetimeFigureOut">
              <a:rPr kumimoji="1" lang="ja-JP" altLang="en-US" smtClean="0"/>
              <a:t>2020/10/6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62EBD-F9DB-4862-95C8-9BAF69890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9428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56458" y="349136"/>
            <a:ext cx="10723418" cy="5960224"/>
          </a:xfrm>
        </p:spPr>
        <p:txBody>
          <a:bodyPr wrap="none" tIns="360000" bIns="360000" spcCol="0" anchor="ctr" anchorCtr="1">
            <a:normAutofit/>
          </a:bodyPr>
          <a:lstStyle/>
          <a:p>
            <a:r>
              <a:rPr kumimoji="1" lang="ja-JP" altLang="en-US" sz="8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「がん」という病気</a:t>
            </a:r>
            <a:r>
              <a:rPr kumimoji="1" lang="en-US" altLang="ja-JP" sz="8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kumimoji="1" lang="en-US" altLang="ja-JP" sz="8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en-US" altLang="ja-JP" sz="8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kumimoji="1" lang="en-US" altLang="ja-JP" sz="8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8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についてどんな印象</a:t>
            </a:r>
            <a:r>
              <a:rPr kumimoji="1" lang="en-US" altLang="ja-JP" sz="8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kumimoji="1" lang="en-US" altLang="ja-JP" sz="8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en-US" altLang="ja-JP" sz="8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kumimoji="1" lang="en-US" altLang="ja-JP" sz="8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8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を持っていますか？</a:t>
            </a:r>
            <a:endParaRPr kumimoji="1" lang="ja-JP" altLang="en-US" sz="8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5242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横巻き 3"/>
          <p:cNvSpPr/>
          <p:nvPr/>
        </p:nvSpPr>
        <p:spPr>
          <a:xfrm>
            <a:off x="447869" y="177282"/>
            <a:ext cx="11457992" cy="6307494"/>
          </a:xfrm>
          <a:prstGeom prst="horizontalScroll">
            <a:avLst>
              <a:gd name="adj" fmla="val 9393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kumimoji="1" lang="ja-JP" altLang="en-US" sz="5400" b="1" u="sng" dirty="0" smtClean="0">
                <a:solidFill>
                  <a:schemeClr val="tx1"/>
                </a:solidFill>
              </a:rPr>
              <a:t>今日の授業で伝えたいこと</a:t>
            </a:r>
            <a:endParaRPr kumimoji="1" lang="en-US" altLang="ja-JP" sz="5400" b="1" u="sng" dirty="0" smtClean="0">
              <a:solidFill>
                <a:schemeClr val="tx1"/>
              </a:solidFill>
            </a:endParaRPr>
          </a:p>
          <a:p>
            <a:endParaRPr kumimoji="1"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978090" y="2099388"/>
            <a:ext cx="8994710" cy="28271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7200" b="1" dirty="0" smtClean="0">
                <a:solidFill>
                  <a:schemeClr val="tx1"/>
                </a:solidFill>
              </a:rPr>
              <a:t>「正しくこわがる」</a:t>
            </a:r>
            <a:endParaRPr kumimoji="1" lang="en-US" altLang="ja-JP" sz="7200" b="1" dirty="0" smtClean="0">
              <a:solidFill>
                <a:schemeClr val="tx1"/>
              </a:solidFill>
            </a:endParaRPr>
          </a:p>
          <a:p>
            <a:r>
              <a:rPr lang="ja-JP" altLang="en-US" sz="2400" b="1" dirty="0">
                <a:solidFill>
                  <a:schemeClr val="tx1"/>
                </a:solidFill>
              </a:rPr>
              <a:t>　</a:t>
            </a:r>
            <a:r>
              <a:rPr kumimoji="1" lang="ja-JP" altLang="en-US" sz="3200" b="1" dirty="0" smtClean="0">
                <a:solidFill>
                  <a:schemeClr val="tx1"/>
                </a:solidFill>
              </a:rPr>
              <a:t>　</a:t>
            </a:r>
            <a:endParaRPr kumimoji="1" lang="en-US" altLang="ja-JP" sz="3200" b="1" dirty="0" smtClean="0">
              <a:solidFill>
                <a:schemeClr val="tx1"/>
              </a:solidFill>
            </a:endParaRPr>
          </a:p>
          <a:p>
            <a:r>
              <a:rPr lang="ja-JP" altLang="en-US" sz="7200" b="1" dirty="0">
                <a:solidFill>
                  <a:schemeClr val="tx1"/>
                </a:solidFill>
              </a:rPr>
              <a:t>　</a:t>
            </a:r>
            <a:r>
              <a:rPr lang="ja-JP" altLang="en-US" sz="7200" b="1" dirty="0" smtClean="0">
                <a:solidFill>
                  <a:schemeClr val="tx1"/>
                </a:solidFill>
              </a:rPr>
              <a:t>　　</a:t>
            </a:r>
            <a:r>
              <a:rPr kumimoji="1" lang="ja-JP" altLang="en-US" sz="7200" b="1" dirty="0" smtClean="0">
                <a:solidFill>
                  <a:schemeClr val="tx1"/>
                </a:solidFill>
              </a:rPr>
              <a:t>ことが大切！</a:t>
            </a:r>
            <a:endParaRPr kumimoji="1" lang="ja-JP" altLang="en-US" sz="7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356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横巻き 3"/>
          <p:cNvSpPr/>
          <p:nvPr/>
        </p:nvSpPr>
        <p:spPr>
          <a:xfrm>
            <a:off x="690465" y="279917"/>
            <a:ext cx="10972800" cy="6260841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kumimoji="1" lang="ja-JP" altLang="en-US" sz="4000" b="1" u="sng" dirty="0" smtClean="0">
                <a:solidFill>
                  <a:schemeClr val="tx1"/>
                </a:solidFill>
              </a:rPr>
              <a:t>学習課題</a:t>
            </a:r>
            <a:endParaRPr kumimoji="1" lang="en-US" altLang="ja-JP" sz="4000" b="1" u="sng" dirty="0" smtClean="0">
              <a:solidFill>
                <a:schemeClr val="tx1"/>
              </a:solidFill>
            </a:endParaRPr>
          </a:p>
          <a:p>
            <a:endParaRPr kumimoji="1"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978090" y="2099388"/>
            <a:ext cx="8994710" cy="28271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>
                <a:solidFill>
                  <a:schemeClr val="tx1"/>
                </a:solidFill>
              </a:rPr>
              <a:t>がんについて正しく理解し、どのように予防す</a:t>
            </a:r>
            <a:r>
              <a:rPr lang="ja-JP" altLang="en-US" sz="4400" dirty="0" smtClean="0">
                <a:solidFill>
                  <a:schemeClr val="tx1"/>
                </a:solidFill>
              </a:rPr>
              <a:t>るとよいか考えよう</a:t>
            </a:r>
            <a:endParaRPr kumimoji="1" lang="ja-JP" altLang="en-US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394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57</Words>
  <Application>Microsoft Office PowerPoint</Application>
  <PresentationFormat>ワイド画面</PresentationFormat>
  <Paragraphs>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游ゴシック</vt:lpstr>
      <vt:lpstr>游ゴシック Light</vt:lpstr>
      <vt:lpstr>Arial</vt:lpstr>
      <vt:lpstr>Office テーマ</vt:lpstr>
      <vt:lpstr>「がん」という病気 　 についてどんな印象 　 を持っていますか？</vt:lpstr>
      <vt:lpstr>PowerPoint プレゼンテーション</vt:lpstr>
      <vt:lpstr>PowerPoint プレゼンテーション</vt:lpstr>
    </vt:vector>
  </TitlesOfParts>
  <Company>岩手県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SS17081020</dc:creator>
  <cp:lastModifiedBy>SS17081020</cp:lastModifiedBy>
  <cp:revision>8</cp:revision>
  <dcterms:created xsi:type="dcterms:W3CDTF">2020-09-20T02:34:24Z</dcterms:created>
  <dcterms:modified xsi:type="dcterms:W3CDTF">2020-10-06T04:36:30Z</dcterms:modified>
</cp:coreProperties>
</file>