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6858000" cy="10440988"/>
  <p:notesSz cx="7104063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08BCCEE-FF05-4CD0-ACC0-2C8374AEAE38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9E79D"/>
    <a:srgbClr val="FF99CC"/>
    <a:srgbClr val="FF9966"/>
    <a:srgbClr val="FFCC00"/>
    <a:srgbClr val="FF6600"/>
    <a:srgbClr val="FFCC66"/>
    <a:srgbClr val="FFFF00"/>
    <a:srgbClr val="FF3399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3" autoAdjust="0"/>
    <p:restoredTop sz="96770" autoAdjust="0"/>
  </p:normalViewPr>
  <p:slideViewPr>
    <p:cSldViewPr snapToGrid="0" snapToObjects="1">
      <p:cViewPr>
        <p:scale>
          <a:sx n="90" d="100"/>
          <a:sy n="90" d="100"/>
        </p:scale>
        <p:origin x="-3036" y="-102"/>
      </p:cViewPr>
      <p:guideLst>
        <p:guide orient="horz" pos="328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78206" cy="513284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4" y="4"/>
            <a:ext cx="3078206" cy="513284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0BE75111-CD52-4254-9418-301595820C81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279525"/>
            <a:ext cx="22685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44" y="4925235"/>
            <a:ext cx="5682588" cy="4029440"/>
          </a:xfrm>
          <a:prstGeom prst="rect">
            <a:avLst/>
          </a:prstGeom>
        </p:spPr>
        <p:txBody>
          <a:bodyPr vert="horz" lIns="94604" tIns="47302" rIns="94604" bIns="473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721334"/>
            <a:ext cx="3078206" cy="513284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4" y="9721334"/>
            <a:ext cx="3078206" cy="513284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F490006E-FF2D-436B-A313-E3D3FCBFD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6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243483"/>
            <a:ext cx="5829300" cy="223804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916563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51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48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604224"/>
            <a:ext cx="1157288" cy="128675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81" y="604224"/>
            <a:ext cx="3357563" cy="128675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21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709303"/>
            <a:ext cx="5829300" cy="20736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425346"/>
            <a:ext cx="5829300" cy="22839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7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4" y="3519007"/>
            <a:ext cx="2257425" cy="995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8" y="3519007"/>
            <a:ext cx="2257425" cy="995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8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5" y="2337141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5" y="3311147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8" y="2337141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8" y="3311147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1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83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6" y="415706"/>
            <a:ext cx="2256235" cy="1769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3" y="415716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6" y="2184875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91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32921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8171524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6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436234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677259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C7C8-0582-F94A-91D3-A03FC77166F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677259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677259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E5C5-1F0B-E341-AC36-9ABA03E2D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262945"/>
            <a:ext cx="6926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県南広域振興局経営企画部観光商業・食産業課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小澤　宛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ＦＡＸ：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０１９７－２２－３７４９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r>
              <a:rPr lang="en-US" altLang="ja-JP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メール提出希望の方は御連絡ください。</a:t>
            </a:r>
            <a:endParaRPr lang="en-US" altLang="ja-JP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035" y="-48925"/>
            <a:ext cx="616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100">
                <a:latin typeface="HGS創英角ｺﾞｼｯｸUB"/>
                <a:ea typeface="HGS創英角ｺﾞｼｯｸUB"/>
                <a:cs typeface="HGS創英角ｺﾞｼｯｸUB"/>
              </a:defRPr>
            </a:lvl1pPr>
          </a:lstStyle>
          <a:p>
            <a:pPr algn="ctr"/>
            <a:r>
              <a:rPr lang="ja-JP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ー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ーー</a:t>
            </a:r>
            <a:r>
              <a:rPr lang="ja-JP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ーーーーー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Step2 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個別塾　申込書様式－－</a:t>
            </a:r>
            <a:r>
              <a:rPr lang="ja-JP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ー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ーー－－</a:t>
            </a:r>
            <a:endParaRPr lang="en-US" altLang="ja-JP" sz="1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32652"/>
              </p:ext>
            </p:extLst>
          </p:nvPr>
        </p:nvGraphicFramePr>
        <p:xfrm>
          <a:off x="263994" y="924369"/>
          <a:ext cx="6498313" cy="9395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601"/>
                <a:gridCol w="1118166"/>
                <a:gridCol w="3751546"/>
              </a:tblGrid>
              <a:tr h="442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団体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所在市町名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</a:t>
                      </a:r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</a:rPr>
                        <a:t>　　　　　　　　　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市・町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47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申込代表者</a:t>
                      </a:r>
                      <a:endParaRPr kumimoji="1" lang="ja-JP" altLang="en-US" sz="15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/>
                        <a:t>部署・役職名：</a:t>
                      </a:r>
                      <a:endParaRPr kumimoji="1" lang="en-US" altLang="ja-JP" sz="1300" dirty="0" smtClean="0"/>
                    </a:p>
                    <a:p>
                      <a:pPr algn="just" defTabSz="638175"/>
                      <a:r>
                        <a:rPr kumimoji="1" lang="ja-JP" altLang="en-US" sz="1300" dirty="0" smtClean="0"/>
                        <a:t>お名前：　　　　</a:t>
                      </a:r>
                      <a:r>
                        <a:rPr kumimoji="1" lang="ja-JP" altLang="en-US" sz="1700" dirty="0" smtClean="0"/>
                        <a:t>　　　　　　　　　　</a:t>
                      </a:r>
                      <a:r>
                        <a:rPr kumimoji="1" lang="ja-JP" altLang="en-US" sz="1100" dirty="0" smtClean="0"/>
                        <a:t>（ふりがな　　　　　　　　　　　　）</a:t>
                      </a:r>
                      <a:endParaRPr kumimoji="1" lang="ja-JP" altLang="en-US" sz="17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7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連絡先</a:t>
                      </a:r>
                      <a:endParaRPr kumimoji="1" lang="ja-JP" altLang="en-US" sz="15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/>
                        <a:t>電話番号：</a:t>
                      </a:r>
                      <a:endParaRPr kumimoji="1" lang="ja-JP" altLang="en-US" sz="1300" dirty="0"/>
                    </a:p>
                    <a:p>
                      <a:pPr algn="l"/>
                      <a:r>
                        <a:rPr kumimoji="1" lang="ja-JP" altLang="en-US" sz="1300" dirty="0" smtClean="0"/>
                        <a:t>メールアドレス：</a:t>
                      </a:r>
                      <a:endParaRPr kumimoji="1" lang="ja-JP" altLang="en-US" sz="13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1340">
                <a:tc rowSpan="5"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/>
                        <a:t>　</a:t>
                      </a:r>
                      <a:r>
                        <a:rPr kumimoji="1" lang="ja-JP" altLang="en-US" sz="15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受講希望　　</a:t>
                      </a:r>
                      <a:endParaRPr kumimoji="1" lang="en-US" altLang="ja-JP" sz="15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5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コース</a:t>
                      </a:r>
                      <a:endParaRPr kumimoji="1" lang="en-US" altLang="ja-JP" sz="15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/>
                        <a:t>(</a:t>
                      </a:r>
                      <a:r>
                        <a:rPr kumimoji="1" lang="en-US" altLang="ja-JP" sz="1300" baseline="0" dirty="0" smtClean="0"/>
                        <a:t> </a:t>
                      </a:r>
                      <a:r>
                        <a:rPr kumimoji="1" lang="ja-JP" altLang="en-US" sz="1300" dirty="0" smtClean="0"/>
                        <a:t>希望するコースの言語に○</a:t>
                      </a:r>
                      <a:r>
                        <a:rPr kumimoji="1" lang="en-US" altLang="ja-JP" sz="1300" dirty="0" smtClean="0"/>
                        <a:t>)</a:t>
                      </a:r>
                    </a:p>
                    <a:p>
                      <a:pPr algn="l"/>
                      <a:endParaRPr kumimoji="1" lang="en-US" altLang="ja-JP" sz="1500" dirty="0" smtClean="0"/>
                    </a:p>
                    <a:p>
                      <a:pPr algn="l"/>
                      <a:endParaRPr kumimoji="1" lang="en-US" altLang="ja-JP" sz="1500" dirty="0" smtClean="0"/>
                    </a:p>
                    <a:p>
                      <a:pPr algn="l"/>
                      <a:endParaRPr kumimoji="1" lang="en-US" altLang="ja-JP" sz="1500" dirty="0" smtClean="0"/>
                    </a:p>
                    <a:p>
                      <a:pPr marL="0" marR="0" indent="0" algn="just" defTabSz="1339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コース概要　</a:t>
                      </a:r>
                      <a:r>
                        <a:rPr kumimoji="1" lang="en-US" altLang="ja-JP" sz="1300" dirty="0" smtClean="0">
                          <a:latin typeface="+mn-ea"/>
                          <a:ea typeface="+mn-ea"/>
                        </a:rPr>
                        <a:t>》》》</a:t>
                      </a:r>
                      <a:endParaRPr kumimoji="1" lang="en-US" altLang="ja-JP" sz="1500" dirty="0" smtClean="0"/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個別塾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選択言語（希望内容を○）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713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dirty="0" smtClean="0">
                          <a:latin typeface="+mn-ea"/>
                          <a:ea typeface="+mn-ea"/>
                        </a:rPr>
                        <a:t>　コース</a:t>
                      </a:r>
                      <a:r>
                        <a:rPr kumimoji="1" lang="en-US" altLang="ja-JP" sz="1500" b="0" dirty="0" smtClean="0">
                          <a:latin typeface="+mn-ea"/>
                          <a:ea typeface="+mn-ea"/>
                        </a:rPr>
                        <a:t>Ⅰ</a:t>
                      </a:r>
                      <a:r>
                        <a:rPr kumimoji="1" lang="ja-JP" altLang="en-US" sz="1500" b="0" dirty="0" smtClean="0">
                          <a:latin typeface="+mn-ea"/>
                          <a:ea typeface="+mn-ea"/>
                        </a:rPr>
                        <a:t>　　　　　　　　　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英　語　　　</a:t>
                      </a:r>
                      <a:r>
                        <a:rPr kumimoji="1" lang="ja-JP" altLang="en-US" sz="15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又は</a:t>
                      </a:r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台湾中国　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7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0" dirty="0" smtClean="0">
                          <a:latin typeface="+mn-ea"/>
                          <a:ea typeface="+mn-ea"/>
                        </a:rPr>
                        <a:t>　コース</a:t>
                      </a:r>
                      <a:r>
                        <a:rPr kumimoji="1" lang="en-US" altLang="ja-JP" sz="1500" b="0" dirty="0" smtClean="0">
                          <a:latin typeface="+mn-ea"/>
                          <a:ea typeface="+mn-ea"/>
                        </a:rPr>
                        <a:t>Ⅱ</a:t>
                      </a:r>
                      <a:endParaRPr kumimoji="1" lang="ja-JP" altLang="en-US" sz="1500" b="0" dirty="0" smtClean="0">
                        <a:latin typeface="+mn-ea"/>
                        <a:ea typeface="+mn-ea"/>
                      </a:endParaRP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英　語　　　</a:t>
                      </a:r>
                      <a:r>
                        <a:rPr kumimoji="1" lang="ja-JP" altLang="en-US" sz="15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又は</a:t>
                      </a:r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台湾中国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713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dirty="0" smtClean="0">
                          <a:latin typeface="+mn-ea"/>
                          <a:ea typeface="+mn-ea"/>
                        </a:rPr>
                        <a:t>　コース</a:t>
                      </a:r>
                      <a:r>
                        <a:rPr kumimoji="1" lang="en-US" altLang="ja-JP" sz="1500" b="0" dirty="0" smtClean="0">
                          <a:latin typeface="+mn-ea"/>
                          <a:ea typeface="+mn-ea"/>
                        </a:rPr>
                        <a:t>Ⅲ</a:t>
                      </a:r>
                      <a:r>
                        <a:rPr kumimoji="1" lang="ja-JP" altLang="en-US" sz="1500" b="0" dirty="0" smtClean="0">
                          <a:latin typeface="+mn-ea"/>
                          <a:ea typeface="+mn-ea"/>
                        </a:rPr>
                        <a:t>　　　　　　　　　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英　語　　　</a:t>
                      </a:r>
                      <a:r>
                        <a:rPr kumimoji="1" lang="ja-JP" altLang="en-US" sz="1500" b="0" dirty="0" smtClean="0">
                          <a:latin typeface="+mj-ea"/>
                          <a:ea typeface="+mj-ea"/>
                        </a:rPr>
                        <a:t>又は</a:t>
                      </a:r>
                      <a:r>
                        <a:rPr kumimoji="1" lang="ja-JP" altLang="en-US" sz="15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台湾中国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589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コース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Ⅰ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例：　動画で</a:t>
                      </a:r>
                      <a:r>
                        <a:rPr kumimoji="1" lang="ja-JP" altLang="en-US" sz="1100" dirty="0" smtClean="0"/>
                        <a:t>紹介されていた</a:t>
                      </a:r>
                      <a:r>
                        <a:rPr kumimoji="1" lang="en-US" altLang="ja-JP" sz="1100" dirty="0" smtClean="0"/>
                        <a:t>××</a:t>
                      </a:r>
                      <a:r>
                        <a:rPr kumimoji="1" lang="ja-JP" altLang="en-US" sz="1100" dirty="0" smtClean="0"/>
                        <a:t>を自分の施設でやるには？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コース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Ⅱ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例：　</a:t>
                      </a:r>
                      <a:r>
                        <a:rPr kumimoji="1" lang="ja-JP" altLang="en-US" sz="1100" dirty="0" smtClean="0"/>
                        <a:t>掲示方法の相談や掲示物の翻訳・ブラッシュアップ等</a:t>
                      </a:r>
                      <a:endParaRPr kumimoji="1" lang="en-US" altLang="ja-JP" sz="11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コース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Ⅲ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例：　上記に</a:t>
                      </a:r>
                      <a:r>
                        <a:rPr kumimoji="1" lang="ja-JP" altLang="en-US" sz="1100" dirty="0" smtClean="0"/>
                        <a:t>該当しない悩み（可能な範囲で対応）</a:t>
                      </a:r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49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研修希望日時</a:t>
                      </a:r>
                      <a:endParaRPr kumimoji="1" lang="en-US" altLang="ja-JP" sz="1500" dirty="0" smtClean="0"/>
                    </a:p>
                    <a:p>
                      <a:pPr algn="l"/>
                      <a:r>
                        <a:rPr kumimoji="1" lang="en-US" altLang="ja-JP" sz="1200" b="1" dirty="0" smtClean="0"/>
                        <a:t>※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</a:rPr>
                        <a:t>１ヶ月以上先の日時</a:t>
                      </a:r>
                      <a:endParaRPr kumimoji="1"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b="1" dirty="0" smtClean="0"/>
                        <a:t>　　を記載</a:t>
                      </a:r>
                      <a:endParaRPr kumimoji="1" lang="en-US" altLang="ja-JP" sz="1200" b="1" dirty="0" smtClean="0"/>
                    </a:p>
                    <a:p>
                      <a:pPr algn="l"/>
                      <a:r>
                        <a:rPr kumimoji="1" lang="en-US" altLang="ja-JP" sz="1200" b="1" dirty="0" smtClean="0"/>
                        <a:t>※</a:t>
                      </a:r>
                      <a:r>
                        <a:rPr kumimoji="1" lang="ja-JP" altLang="en-US" sz="1200" b="1" dirty="0" smtClean="0"/>
                        <a:t>事前聴き取り日は</a:t>
                      </a:r>
                      <a:endParaRPr kumimoji="1" lang="en-US" altLang="ja-JP" sz="1200" b="1" dirty="0" smtClean="0"/>
                    </a:p>
                    <a:p>
                      <a:pPr algn="l"/>
                      <a:r>
                        <a:rPr kumimoji="1" lang="ja-JP" altLang="en-US" sz="1200" b="1" dirty="0" smtClean="0"/>
                        <a:t>　別途調整</a:t>
                      </a:r>
                      <a:endParaRPr kumimoji="1" lang="en-US" altLang="ja-JP" sz="1200" b="1" dirty="0" smtClean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/>
                        <a:t>第１希望：　　月　　　日（　　）　　　　：　　　～　　　　：</a:t>
                      </a:r>
                      <a:endParaRPr kumimoji="1" lang="ja-JP" altLang="en-US" sz="15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/>
                        <a:t>第２希望：　　月　　　日（　　）　　　　：　　　～　　　　：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/>
                        <a:t>第３希望：　　月　　　日（　　）　　　　：　　　～　　　　：</a:t>
                      </a:r>
                      <a:endParaRPr kumimoji="1" lang="en-US" altLang="ja-JP" sz="1500" dirty="0" smtClean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前２週間以内に、県外の方や感染が疑われる症状の方との交流がある場合、　</a:t>
                      </a:r>
                      <a:endParaRPr kumimoji="1" lang="en-US" altLang="ja-JP" sz="1100" dirty="0" smtClean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お断りすることがございます。</a:t>
                      </a:r>
                      <a:endParaRPr kumimoji="1" lang="ja-JP" altLang="en-US" sz="1500" dirty="0" smtClean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1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参加人数</a:t>
                      </a:r>
                      <a:endParaRPr kumimoji="1" lang="ja-JP" altLang="en-US" sz="15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　　　　　　　　　　名程度</a:t>
                      </a:r>
                      <a:endParaRPr kumimoji="1" lang="ja-JP" altLang="en-US" sz="1500" dirty="0"/>
                    </a:p>
                  </a:txBody>
                  <a:tcPr marT="48189" marB="48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42431">
                <a:tc gridSpan="3"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kumimoji="1" lang="ja-JP" altLang="en-US" sz="1300" dirty="0" smtClean="0"/>
                        <a:t>円滑なセミナー実施のため、下記について回答願います。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kumimoji="1" lang="ja-JP" altLang="en-US" sz="1300" dirty="0" smtClean="0"/>
                        <a:t>１　外国人の受入状況（新型コロナ流行期以前）について、当てはまるものに○　　　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kumimoji="1" lang="ja-JP" altLang="en-US" sz="1300" dirty="0" smtClean="0"/>
                        <a:t>　　</a:t>
                      </a:r>
                      <a:r>
                        <a:rPr kumimoji="1" lang="ja-JP" altLang="en-US" sz="1300" u="sng" dirty="0" smtClean="0"/>
                        <a:t>月数回以上⇒月　　人</a:t>
                      </a:r>
                      <a:r>
                        <a:rPr kumimoji="1" lang="ja-JP" altLang="en-US" sz="1300" dirty="0" smtClean="0"/>
                        <a:t>　　・　</a:t>
                      </a:r>
                      <a:r>
                        <a:rPr kumimoji="1" lang="ja-JP" altLang="en-US" sz="1300" u="sng" dirty="0" smtClean="0"/>
                        <a:t>月１，２回</a:t>
                      </a:r>
                      <a:r>
                        <a:rPr kumimoji="1" lang="ja-JP" altLang="en-US" sz="1300" dirty="0" smtClean="0"/>
                        <a:t>　・　</a:t>
                      </a:r>
                      <a:r>
                        <a:rPr kumimoji="1" lang="ja-JP" altLang="en-US" sz="1300" u="sng" dirty="0" smtClean="0"/>
                        <a:t>な　し</a:t>
                      </a:r>
                      <a:r>
                        <a:rPr kumimoji="1" lang="ja-JP" altLang="en-US" sz="1300" u="none" dirty="0" smtClean="0"/>
                        <a:t> 　・　</a:t>
                      </a:r>
                      <a:r>
                        <a:rPr kumimoji="1" lang="ja-JP" altLang="en-US" sz="1300" u="sng" dirty="0" smtClean="0"/>
                        <a:t>その他（　　　　　　　　　　）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２　対応状況について、当てはまるものに○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　　</a:t>
                      </a:r>
                      <a:r>
                        <a:rPr kumimoji="1" lang="ja-JP" altLang="en-US" sz="1300" u="sng" dirty="0" smtClean="0"/>
                        <a:t>問題なし</a:t>
                      </a:r>
                      <a:r>
                        <a:rPr kumimoji="1" lang="ja-JP" altLang="en-US" sz="1300" dirty="0" smtClean="0"/>
                        <a:t>　・　</a:t>
                      </a:r>
                      <a:r>
                        <a:rPr kumimoji="1" lang="ja-JP" altLang="en-US" sz="1300" u="sng" dirty="0" smtClean="0"/>
                        <a:t>何とかなっている</a:t>
                      </a:r>
                      <a:r>
                        <a:rPr kumimoji="1" lang="ja-JP" altLang="en-US" sz="900" u="sng" dirty="0" smtClean="0"/>
                        <a:t>（ジェスチャーや翻訳シート等）</a:t>
                      </a:r>
                      <a:r>
                        <a:rPr kumimoji="1" lang="ja-JP" altLang="en-US" sz="1300" dirty="0" smtClean="0"/>
                        <a:t>　・　</a:t>
                      </a:r>
                      <a:r>
                        <a:rPr kumimoji="1" lang="ja-JP" altLang="en-US" sz="1300" u="sng" dirty="0" smtClean="0"/>
                        <a:t>対応できていない</a:t>
                      </a:r>
                      <a:r>
                        <a:rPr kumimoji="1" lang="ja-JP" altLang="en-US" sz="1300" dirty="0" smtClean="0"/>
                        <a:t>　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３　具体的に解決したい課題・悩み（足りない場合、任意様式での別紙提出可。）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100" dirty="0" smtClean="0"/>
                        <a:t>　例：　既存の翻訳シートはあるが、自分の施設に見合うよう、編集・相談したい。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４　その他　当てはまるものに○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　・　使用可能な設備　　（コンセント</a:t>
                      </a:r>
                      <a:r>
                        <a:rPr kumimoji="1" lang="ja-JP" altLang="en-US" sz="900" dirty="0" smtClean="0"/>
                        <a:t>（電源込）</a:t>
                      </a:r>
                      <a:r>
                        <a:rPr kumimoji="1" lang="ja-JP" altLang="en-US" sz="1300" dirty="0" smtClean="0"/>
                        <a:t>・ホワイトボード・マイク・プロジェクター）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　・　プレスリリースや取材の可否　　　　　　　　　　　　　　　　　　（　可　　・　不  可）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　・　県</a:t>
                      </a:r>
                      <a:r>
                        <a:rPr kumimoji="1" lang="en-US" altLang="ja-JP" sz="1300" dirty="0" smtClean="0"/>
                        <a:t>HP</a:t>
                      </a:r>
                      <a:r>
                        <a:rPr kumimoji="1" lang="ja-JP" altLang="en-US" sz="1300" dirty="0" smtClean="0"/>
                        <a:t>等での実施状況の紹介や写真掲載　　　　　　　　　　</a:t>
                      </a:r>
                      <a:r>
                        <a:rPr kumimoji="1" lang="ja-JP" altLang="en-US" sz="1300" baseline="0" dirty="0" smtClean="0"/>
                        <a:t> </a:t>
                      </a:r>
                      <a:r>
                        <a:rPr kumimoji="1" lang="ja-JP" altLang="en-US" sz="1300" dirty="0" smtClean="0"/>
                        <a:t>（　可　   ・　 不 可）</a:t>
                      </a:r>
                      <a:endParaRPr kumimoji="1" lang="en-US" altLang="ja-JP" sz="13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300" dirty="0" smtClean="0"/>
                        <a:t>　・　事前聴き取り及び当日会場は、訪問して行います。　　　　（了承する　・ しない）</a:t>
                      </a:r>
                      <a:endParaRPr kumimoji="1" lang="en-US" altLang="ja-JP" sz="1300" dirty="0" smtClean="0"/>
                    </a:p>
                  </a:txBody>
                  <a:tcPr marT="48189" marB="481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1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14557</TotalTime>
  <Words>78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粉奈 健太郎</dc:creator>
  <cp:lastModifiedBy>SS18110681</cp:lastModifiedBy>
  <cp:revision>443</cp:revision>
  <cp:lastPrinted>2020-09-16T00:47:01Z</cp:lastPrinted>
  <dcterms:created xsi:type="dcterms:W3CDTF">2016-07-21T21:58:43Z</dcterms:created>
  <dcterms:modified xsi:type="dcterms:W3CDTF">2020-09-16T00:55:34Z</dcterms:modified>
</cp:coreProperties>
</file>