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2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EB858-CF62-4A6F-BC0E-D9C9F5BF2E11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0A254-361F-4646-A860-2F8020E7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9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0A254-361F-4646-A860-2F8020E7449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949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4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6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6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26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05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2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97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28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4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7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32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9000" r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2879" y="179512"/>
            <a:ext cx="5976664" cy="400110"/>
          </a:xfrm>
          <a:prstGeom prst="rect">
            <a:avLst/>
          </a:prstGeom>
          <a:solidFill>
            <a:srgbClr val="FFFFCC">
              <a:alpha val="61961"/>
            </a:srgbClr>
          </a:solidFill>
          <a:ln w="28575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b="1" dirty="0" smtClean="0"/>
              <a:t>テーマ：食</a:t>
            </a:r>
            <a:r>
              <a:rPr lang="ja-JP" altLang="ja-JP" sz="2000" b="1" dirty="0"/>
              <a:t>文化の違いを知ろう（台湾を中心に）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4486" y="789906"/>
            <a:ext cx="6611019" cy="8280000"/>
          </a:xfrm>
          <a:prstGeom prst="rect">
            <a:avLst/>
          </a:prstGeom>
          <a:solidFill>
            <a:srgbClr val="FFFFCC">
              <a:alpha val="85098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ja-JP" dirty="0" smtClean="0"/>
              <a:t>ポイント１：</a:t>
            </a:r>
            <a:r>
              <a:rPr lang="ja-JP" altLang="ja-JP" sz="1400" b="1" dirty="0"/>
              <a:t>台湾で</a:t>
            </a:r>
            <a:r>
              <a:rPr lang="ja-JP" altLang="ja-JP" sz="1400" b="1" dirty="0" smtClean="0"/>
              <a:t>は</a:t>
            </a:r>
            <a:r>
              <a:rPr lang="ja-JP" altLang="en-US" sz="1400" b="1" dirty="0"/>
              <a:t>、</a:t>
            </a:r>
            <a:r>
              <a:rPr lang="en-US" altLang="ja-JP" sz="1600" b="1" dirty="0" smtClean="0"/>
              <a:t> </a:t>
            </a:r>
            <a:r>
              <a:rPr lang="ja-JP" altLang="ja-JP" sz="1600" b="1" dirty="0" smtClean="0"/>
              <a:t>お冷より常</a:t>
            </a:r>
            <a:r>
              <a:rPr lang="ja-JP" altLang="ja-JP" sz="1600" b="1" dirty="0"/>
              <a:t>温水や白湯、温かいお茶を好む人が多い</a:t>
            </a:r>
            <a:endParaRPr lang="ja-JP" altLang="ja-JP" sz="1400" b="1" dirty="0"/>
          </a:p>
          <a:p>
            <a:r>
              <a:rPr lang="ja-JP" altLang="ja-JP" dirty="0"/>
              <a:t>　　　　　</a:t>
            </a:r>
            <a:r>
              <a:rPr lang="ja-JP" altLang="ja-JP" sz="1400" dirty="0"/>
              <a:t>　・　おもてなしの際には、ぜひ温かい飲み物を！</a:t>
            </a:r>
          </a:p>
          <a:p>
            <a:r>
              <a:rPr lang="en-US" altLang="ja-JP" sz="1400" dirty="0" smtClean="0"/>
              <a:t>                      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　マイ水筒への給湯を求められるケースもあり</a:t>
            </a:r>
            <a:r>
              <a:rPr lang="ja-JP" altLang="ja-JP" sz="1400" dirty="0" smtClean="0"/>
              <a:t>。</a:t>
            </a:r>
            <a:endParaRPr lang="en-US" altLang="ja-JP" sz="1400" dirty="0" smtClean="0"/>
          </a:p>
          <a:p>
            <a:r>
              <a:rPr lang="en-US" altLang="ja-JP" sz="1400" dirty="0" smtClean="0"/>
              <a:t>                           </a:t>
            </a:r>
            <a:r>
              <a:rPr lang="ja-JP" altLang="ja-JP" sz="1400" dirty="0" smtClean="0"/>
              <a:t>事前</a:t>
            </a:r>
            <a:r>
              <a:rPr lang="ja-JP" altLang="ja-JP" sz="1400" dirty="0"/>
              <a:t>に対応を決めておくとスムーズ</a:t>
            </a:r>
          </a:p>
          <a:p>
            <a:r>
              <a:rPr lang="en-US" altLang="ja-JP" sz="1400" dirty="0"/>
              <a:t>	</a:t>
            </a:r>
            <a:r>
              <a:rPr lang="en-US" altLang="ja-JP" dirty="0" smtClean="0"/>
              <a:t> 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dirty="0" smtClean="0"/>
              <a:t>ポイント２：</a:t>
            </a:r>
            <a:r>
              <a:rPr lang="ja-JP" altLang="ja-JP" dirty="0"/>
              <a:t>食</a:t>
            </a:r>
            <a:r>
              <a:rPr lang="ja-JP" altLang="ja-JP" dirty="0" err="1"/>
              <a:t>文化のの違いや</a:t>
            </a:r>
            <a:r>
              <a:rPr lang="ja-JP" altLang="ja-JP" dirty="0"/>
              <a:t>対応のヒント（ベジタリアン等）</a:t>
            </a:r>
          </a:p>
          <a:p>
            <a:r>
              <a:rPr lang="ja-JP" altLang="ja-JP" dirty="0"/>
              <a:t>　　　　　</a:t>
            </a:r>
            <a:r>
              <a:rPr lang="ja-JP" altLang="ja-JP" sz="1400" dirty="0"/>
              <a:t>　・台湾（を含む外国圏）には、ベジタリアンの方も一定数あり。</a:t>
            </a:r>
          </a:p>
          <a:p>
            <a:r>
              <a:rPr lang="ja-JP" altLang="ja-JP" sz="1400" dirty="0"/>
              <a:t>　　　　　　</a:t>
            </a:r>
            <a:r>
              <a:rPr lang="en-US" altLang="ja-JP" sz="1400" dirty="0" smtClean="0"/>
              <a:t>    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台湾では、ベジタリアン＝素食（素食）と言う。</a:t>
            </a:r>
          </a:p>
          <a:p>
            <a:r>
              <a:rPr lang="ja-JP" altLang="ja-JP" sz="1400" dirty="0"/>
              <a:t>　　　　　</a:t>
            </a:r>
            <a:r>
              <a:rPr lang="en-US" altLang="ja-JP" sz="1400" dirty="0" smtClean="0"/>
              <a:t>    </a:t>
            </a:r>
            <a:r>
              <a:rPr lang="ja-JP" altLang="ja-JP" sz="1400" dirty="0"/>
              <a:t>　・ベジタリアンの</a:t>
            </a:r>
            <a:r>
              <a:rPr lang="ja-JP" altLang="ja-JP" sz="1400" dirty="0" smtClean="0"/>
              <a:t>分類</a:t>
            </a:r>
            <a:r>
              <a:rPr lang="en-US" altLang="ja-JP" sz="1400" dirty="0" smtClean="0"/>
              <a:t>【</a:t>
            </a:r>
            <a:r>
              <a:rPr lang="ja-JP" altLang="en-US" sz="1200" b="1" dirty="0" smtClean="0"/>
              <a:t>概要版</a:t>
            </a:r>
            <a:r>
              <a:rPr lang="en-US" altLang="ja-JP" sz="1200" b="1" dirty="0" smtClean="0"/>
              <a:t>】</a:t>
            </a:r>
            <a:r>
              <a:rPr lang="ja-JP" altLang="en-US" sz="1200" b="1" dirty="0"/>
              <a:t>人によって</a:t>
            </a:r>
            <a:r>
              <a:rPr lang="ja-JP" altLang="en-US" sz="1200" b="1" dirty="0" smtClean="0"/>
              <a:t>細かく違うので</a:t>
            </a:r>
            <a:r>
              <a:rPr lang="ja-JP" altLang="en-US" sz="1200" b="1" dirty="0"/>
              <a:t>、事前に確認した方が良い。</a:t>
            </a:r>
            <a:endParaRPr lang="ja-JP" altLang="ja-JP" sz="1400" b="1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100" dirty="0" smtClean="0"/>
          </a:p>
          <a:p>
            <a:endParaRPr lang="en-US" altLang="ja-JP" sz="1100" dirty="0" smtClean="0"/>
          </a:p>
          <a:p>
            <a:r>
              <a:rPr lang="ja-JP" altLang="en-US" sz="1400" dirty="0" smtClean="0"/>
              <a:t>　　　　　・肉を料理した調理器具を使って、ベジタリアン用料理を作るのは</a:t>
            </a:r>
            <a:r>
              <a:rPr lang="en-US" altLang="ja-JP" sz="1400" dirty="0" smtClean="0"/>
              <a:t>NG</a:t>
            </a:r>
            <a:endParaRPr lang="en-US" altLang="ja-JP" sz="1400" dirty="0"/>
          </a:p>
          <a:p>
            <a:r>
              <a:rPr lang="ja-JP" altLang="en-US" sz="1400" dirty="0" smtClean="0"/>
              <a:t>　　　　</a:t>
            </a:r>
            <a:r>
              <a:rPr lang="en-US" altLang="ja-JP" sz="1400" dirty="0" smtClean="0"/>
              <a:t>   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台湾では、牛肉を食べられない人もいる。</a:t>
            </a:r>
          </a:p>
          <a:p>
            <a:r>
              <a:rPr lang="ja-JP" altLang="ja-JP" sz="1400" dirty="0"/>
              <a:t>　　　　　</a:t>
            </a:r>
            <a:r>
              <a:rPr lang="ja-JP" altLang="ja-JP" sz="1400" dirty="0" smtClean="0"/>
              <a:t>（農耕</a:t>
            </a:r>
            <a:r>
              <a:rPr lang="ja-JP" altLang="ja-JP" sz="1400" dirty="0"/>
              <a:t>社会だった頃、牛にお世話になった・仲間と考える人は食べられない）</a:t>
            </a:r>
          </a:p>
          <a:p>
            <a:r>
              <a:rPr lang="en-US" altLang="ja-JP" dirty="0" smtClean="0"/>
              <a:t>  </a:t>
            </a:r>
          </a:p>
          <a:p>
            <a:r>
              <a:rPr lang="ja-JP" altLang="ja-JP" dirty="0" smtClean="0"/>
              <a:t>ポイント３：</a:t>
            </a:r>
            <a:r>
              <a:rPr lang="ja-JP" altLang="ja-JP" dirty="0"/>
              <a:t>日本の飲食店で感じる違和感</a:t>
            </a:r>
          </a:p>
          <a:p>
            <a:r>
              <a:rPr lang="ja-JP" altLang="ja-JP" dirty="0"/>
              <a:t>　　</a:t>
            </a:r>
            <a:r>
              <a:rPr lang="ja-JP" altLang="ja-JP" sz="1400" dirty="0"/>
              <a:t>　・　食事の際、台湾では飲み物を全員が頼む習慣がないため、先に飲み物の</a:t>
            </a:r>
            <a:r>
              <a:rPr lang="ja-JP" altLang="ja-JP" sz="1400" dirty="0" smtClean="0"/>
              <a:t>注</a:t>
            </a:r>
            <a:r>
              <a:rPr lang="en-US" altLang="ja-JP" sz="1400" dirty="0" smtClean="0"/>
              <a:t>   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   </a:t>
            </a:r>
            <a:r>
              <a:rPr lang="ja-JP" altLang="ja-JP" sz="1400" dirty="0" smtClean="0"/>
              <a:t>文</a:t>
            </a:r>
            <a:r>
              <a:rPr lang="ja-JP" altLang="ja-JP" sz="1400" dirty="0"/>
              <a:t>を取られると、違和感を感じる人も。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 </a:t>
            </a:r>
            <a:r>
              <a:rPr lang="ja-JP" altLang="ja-JP" sz="1400" dirty="0" smtClean="0"/>
              <a:t>→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　</a:t>
            </a:r>
            <a:r>
              <a:rPr lang="ja-JP" altLang="ja-JP" sz="1400" dirty="0" smtClean="0"/>
              <a:t>注文</a:t>
            </a:r>
            <a:r>
              <a:rPr lang="ja-JP" altLang="ja-JP" sz="1400" dirty="0"/>
              <a:t>を聞かれて戸惑う方や、断る方が出てくる可能性もあり</a:t>
            </a:r>
            <a:r>
              <a:rPr lang="ja-JP" altLang="ja-JP" sz="1400" dirty="0" smtClean="0"/>
              <a:t>。</a:t>
            </a:r>
            <a:r>
              <a:rPr lang="en-US" altLang="ja-JP" sz="1400" dirty="0" smtClean="0"/>
              <a:t> </a:t>
            </a:r>
            <a:r>
              <a:rPr lang="ja-JP" altLang="ja-JP" sz="1400" dirty="0" smtClean="0"/>
              <a:t>ドリンク</a:t>
            </a:r>
            <a:r>
              <a:rPr lang="ja-JP" altLang="ja-JP" sz="1400" dirty="0"/>
              <a:t>の</a:t>
            </a:r>
            <a:r>
              <a:rPr lang="ja-JP" altLang="ja-JP" sz="1400" dirty="0" smtClean="0"/>
              <a:t>ワン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</a:t>
            </a:r>
            <a:r>
              <a:rPr lang="ja-JP" altLang="ja-JP" sz="1400" dirty="0" smtClean="0"/>
              <a:t>オーダー制</a:t>
            </a:r>
            <a:r>
              <a:rPr lang="ja-JP" altLang="ja-JP" sz="1400" dirty="0"/>
              <a:t>等をとっているところは、事前に対応を考えておく</a:t>
            </a:r>
            <a:r>
              <a:rPr lang="ja-JP" altLang="ja-JP" sz="1400" dirty="0" smtClean="0"/>
              <a:t>とスムーズ</a:t>
            </a:r>
            <a:r>
              <a:rPr lang="ja-JP" altLang="ja-JP" sz="1400" dirty="0"/>
              <a:t>。　　　</a:t>
            </a:r>
          </a:p>
          <a:p>
            <a:r>
              <a:rPr lang="ja-JP" altLang="ja-JP" sz="1400" dirty="0"/>
              <a:t>　　　・　台湾では、「食事」と「飲み会」は別物。誘われた際や誘う際には、相手との</a:t>
            </a:r>
            <a:r>
              <a:rPr lang="ja-JP" altLang="ja-JP" sz="1400" dirty="0" smtClean="0"/>
              <a:t>すれ</a:t>
            </a:r>
            <a:r>
              <a:rPr lang="en-US" altLang="ja-JP" sz="1400" dirty="0" smtClean="0"/>
              <a:t>  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   </a:t>
            </a:r>
            <a:r>
              <a:rPr lang="ja-JP" altLang="ja-JP" sz="1400" dirty="0" smtClean="0"/>
              <a:t>違い</a:t>
            </a:r>
            <a:r>
              <a:rPr lang="ja-JP" altLang="ja-JP" sz="1400" dirty="0"/>
              <a:t>に気を付けること。※ビジネス的に日本人と関わることが多い台湾の人は</a:t>
            </a:r>
            <a:r>
              <a:rPr lang="ja-JP" altLang="ja-JP" sz="1400" dirty="0" smtClean="0"/>
              <a:t>、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   </a:t>
            </a:r>
            <a:r>
              <a:rPr lang="ja-JP" altLang="ja-JP" sz="1400" dirty="0" smtClean="0"/>
              <a:t>日本人</a:t>
            </a:r>
            <a:r>
              <a:rPr lang="ja-JP" altLang="ja-JP" sz="1400" dirty="0"/>
              <a:t>の文化を理解しているため、あまり気にしなくて</a:t>
            </a:r>
            <a:r>
              <a:rPr lang="en-US" altLang="ja-JP" sz="1400" dirty="0"/>
              <a:t>OK</a:t>
            </a:r>
            <a:r>
              <a:rPr lang="ja-JP" altLang="ja-JP" sz="1400" dirty="0" err="1" smtClean="0"/>
              <a:t>。</a:t>
            </a:r>
            <a:endParaRPr lang="en-US" altLang="ja-JP" sz="1400" dirty="0" smtClean="0"/>
          </a:p>
          <a:p>
            <a:endParaRPr lang="ja-JP" altLang="ja-JP" sz="1400" dirty="0"/>
          </a:p>
          <a:p>
            <a:r>
              <a:rPr lang="ja-JP" altLang="ja-JP" dirty="0" smtClean="0"/>
              <a:t>ポイント４：それでも解決しない・いろいろな悩みが出てきた…</a:t>
            </a:r>
            <a:br>
              <a:rPr lang="ja-JP" altLang="ja-JP" dirty="0" smtClean="0"/>
            </a:br>
            <a:r>
              <a:rPr lang="ja-JP" altLang="ja-JP" dirty="0" smtClean="0"/>
              <a:t>　　　　　</a:t>
            </a:r>
            <a:r>
              <a:rPr lang="ja-JP" altLang="en-US" dirty="0" smtClean="0"/>
              <a:t>　</a:t>
            </a:r>
            <a:r>
              <a:rPr lang="ja-JP" altLang="ja-JP" dirty="0" smtClean="0"/>
              <a:t>　</a:t>
            </a:r>
            <a:r>
              <a:rPr lang="ja-JP" altLang="ja-JP" sz="1400" b="1" dirty="0" smtClean="0"/>
              <a:t>個別講座の受講をお待ちしております！</a:t>
            </a:r>
            <a:endParaRPr kumimoji="1" lang="ja-JP" altLang="en-US" sz="1400" b="1" dirty="0"/>
          </a:p>
        </p:txBody>
      </p:sp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37" y="3198163"/>
            <a:ext cx="5206580" cy="232293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29" b="92570" l="0" r="99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8941">
            <a:off x="898711" y="4449927"/>
            <a:ext cx="1155196" cy="932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707893" y="491633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×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71031" y="3330747"/>
            <a:ext cx="3096344" cy="2331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ベジタリアン　（魚介類・肉類以外は</a:t>
            </a:r>
            <a:r>
              <a:rPr kumimoji="1" lang="en-US" altLang="ja-JP" sz="1100" b="1" dirty="0" smtClean="0"/>
              <a:t>OK</a:t>
            </a:r>
            <a:r>
              <a:rPr kumimoji="1" lang="ja-JP" altLang="en-US" sz="1100" b="1" dirty="0" smtClean="0"/>
              <a:t>）</a:t>
            </a:r>
            <a:endParaRPr kumimoji="1" lang="ja-JP" altLang="en-US" sz="11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01888" y="3631122"/>
            <a:ext cx="2880320" cy="2196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050" b="1" dirty="0"/>
              <a:t>ヴィ</a:t>
            </a:r>
            <a:r>
              <a:rPr lang="en-US" altLang="ja-JP" sz="1050" b="1" dirty="0"/>
              <a:t>―</a:t>
            </a:r>
            <a:r>
              <a:rPr lang="ja-JP" altLang="en-US" sz="1050" b="1" dirty="0"/>
              <a:t>ガン</a:t>
            </a:r>
            <a:r>
              <a:rPr kumimoji="1" lang="ja-JP" altLang="en-US" sz="1050" b="1" dirty="0" smtClean="0"/>
              <a:t>　（魚介類・肉のほか卵・乳製品</a:t>
            </a:r>
            <a:r>
              <a:rPr kumimoji="1" lang="en-US" altLang="ja-JP" sz="1050" b="1" dirty="0" smtClean="0"/>
              <a:t>NG</a:t>
            </a:r>
            <a:r>
              <a:rPr kumimoji="1" lang="ja-JP" altLang="en-US" sz="1050" b="1" dirty="0" smtClean="0"/>
              <a:t>）</a:t>
            </a:r>
            <a:endParaRPr kumimoji="1" lang="ja-JP" alt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04054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</Words>
  <Application>Microsoft Office PowerPoint</Application>
  <PresentationFormat>画面に合わせる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SS18110681</dc:creator>
  <cp:lastModifiedBy>SS18110681</cp:lastModifiedBy>
  <cp:revision>4</cp:revision>
  <dcterms:created xsi:type="dcterms:W3CDTF">2020-09-10T01:54:22Z</dcterms:created>
  <dcterms:modified xsi:type="dcterms:W3CDTF">2020-09-10T07:54:05Z</dcterms:modified>
</cp:coreProperties>
</file>