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4.xml" ContentType="application/vnd.openxmlformats-officedocument.theme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5.xml" ContentType="application/vnd.openxmlformats-officedocument.theme+xml"/>
  <Override PartName="/ppt/slideLayouts/slideLayout14.xml" ContentType="application/vnd.openxmlformats-officedocument.presentationml.slideLayout+xml"/>
  <Override PartName="/ppt/theme/theme6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7.xml" ContentType="application/vnd.openxmlformats-officedocument.theme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8.xml" ContentType="application/vnd.openxmlformats-officedocument.theme+xml"/>
  <Override PartName="/ppt/theme/theme9.xml" ContentType="application/vnd.openxmlformats-officedocument.theme+xml"/>
  <Override PartName="/ppt/theme/theme10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removePersonalInfoOnSave="1" saveSubsetFonts="1">
  <p:sldMasterIdLst>
    <p:sldMasterId id="2147483696" r:id="rId1"/>
    <p:sldMasterId id="2147483773" r:id="rId2"/>
    <p:sldMasterId id="2147484243" r:id="rId3"/>
    <p:sldMasterId id="2147484592" r:id="rId4"/>
    <p:sldMasterId id="2147485255" r:id="rId5"/>
    <p:sldMasterId id="2147485725" r:id="rId6"/>
    <p:sldMasterId id="2147486075" r:id="rId7"/>
    <p:sldMasterId id="2147486170" r:id="rId8"/>
  </p:sldMasterIdLst>
  <p:notesMasterIdLst>
    <p:notesMasterId r:id="rId24"/>
  </p:notesMasterIdLst>
  <p:handoutMasterIdLst>
    <p:handoutMasterId r:id="rId25"/>
  </p:handoutMasterIdLst>
  <p:sldIdLst>
    <p:sldId id="1549" r:id="rId9"/>
    <p:sldId id="1591" r:id="rId10"/>
    <p:sldId id="1590" r:id="rId11"/>
    <p:sldId id="1592" r:id="rId12"/>
    <p:sldId id="1578" r:id="rId13"/>
    <p:sldId id="1582" r:id="rId14"/>
    <p:sldId id="1585" r:id="rId15"/>
    <p:sldId id="1587" r:id="rId16"/>
    <p:sldId id="1588" r:id="rId17"/>
    <p:sldId id="1583" r:id="rId18"/>
    <p:sldId id="1589" r:id="rId19"/>
    <p:sldId id="1571" r:id="rId20"/>
    <p:sldId id="1572" r:id="rId21"/>
    <p:sldId id="1584" r:id="rId22"/>
    <p:sldId id="1593" r:id="rId23"/>
  </p:sldIdLst>
  <p:sldSz cx="9906000" cy="6858000" type="A4"/>
  <p:notesSz cx="6807200" cy="99393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05" userDrawn="1">
          <p15:clr>
            <a:srgbClr val="A4A3A4"/>
          </p15:clr>
        </p15:guide>
        <p15:guide id="2" pos="3165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C707D"/>
    <a:srgbClr val="92D050"/>
    <a:srgbClr val="FFFF00"/>
    <a:srgbClr val="0000CC"/>
    <a:srgbClr val="FB2539"/>
    <a:srgbClr val="000066"/>
    <a:srgbClr val="666400"/>
    <a:srgbClr val="FFFF99"/>
    <a:srgbClr val="6600CC"/>
    <a:srgbClr val="98480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794" autoAdjust="0"/>
    <p:restoredTop sz="93992" autoAdjust="0"/>
  </p:normalViewPr>
  <p:slideViewPr>
    <p:cSldViewPr>
      <p:cViewPr varScale="1">
        <p:scale>
          <a:sx n="68" d="100"/>
          <a:sy n="68" d="100"/>
        </p:scale>
        <p:origin x="84" y="84"/>
      </p:cViewPr>
      <p:guideLst>
        <p:guide orient="horz" pos="2205"/>
        <p:guide pos="316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-27174"/>
    </p:cViewPr>
  </p:sorterViewPr>
  <p:notesViewPr>
    <p:cSldViewPr>
      <p:cViewPr varScale="1">
        <p:scale>
          <a:sx n="64" d="100"/>
          <a:sy n="64" d="100"/>
        </p:scale>
        <p:origin x="4296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3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24" Type="http://schemas.openxmlformats.org/officeDocument/2006/relationships/notesMaster" Target="notesMasters/notesMaster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theme" Target="theme/theme1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8837872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0" y="0"/>
            <a:ext cx="2949575" cy="496888"/>
          </a:xfrm>
          <a:prstGeom prst="rect">
            <a:avLst/>
          </a:prstGeom>
        </p:spPr>
        <p:txBody>
          <a:bodyPr vert="horz" lIns="91406" tIns="45702" rIns="91406" bIns="45702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6058" y="0"/>
            <a:ext cx="2949575" cy="496888"/>
          </a:xfrm>
          <a:prstGeom prst="rect">
            <a:avLst/>
          </a:prstGeom>
        </p:spPr>
        <p:txBody>
          <a:bodyPr vert="horz" lIns="91406" tIns="45702" rIns="91406" bIns="45702" rtlCol="0"/>
          <a:lstStyle>
            <a:lvl1pPr algn="r">
              <a:defRPr sz="1200"/>
            </a:lvl1pPr>
          </a:lstStyle>
          <a:p>
            <a:fld id="{378561A6-22A5-432E-A983-C3A0D7EB880D}" type="datetimeFigureOut">
              <a:rPr kumimoji="1" lang="ja-JP" altLang="en-US" smtClean="0"/>
              <a:t>2019/3/21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712788" y="746125"/>
            <a:ext cx="5381625" cy="3725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06" tIns="45702" rIns="91406" bIns="45702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1038" y="4721228"/>
            <a:ext cx="5445125" cy="4471988"/>
          </a:xfrm>
          <a:prstGeom prst="rect">
            <a:avLst/>
          </a:prstGeom>
        </p:spPr>
        <p:txBody>
          <a:bodyPr vert="horz" lIns="91406" tIns="45702" rIns="91406" bIns="45702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0" y="9440897"/>
            <a:ext cx="2949575" cy="496887"/>
          </a:xfrm>
          <a:prstGeom prst="rect">
            <a:avLst/>
          </a:prstGeom>
        </p:spPr>
        <p:txBody>
          <a:bodyPr vert="horz" lIns="91406" tIns="45702" rIns="91406" bIns="45702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6058" y="9440897"/>
            <a:ext cx="2949575" cy="496887"/>
          </a:xfrm>
          <a:prstGeom prst="rect">
            <a:avLst/>
          </a:prstGeom>
        </p:spPr>
        <p:txBody>
          <a:bodyPr vert="horz" lIns="91406" tIns="45702" rIns="91406" bIns="45702" rtlCol="0" anchor="b"/>
          <a:lstStyle>
            <a:lvl1pPr algn="r">
              <a:defRPr sz="1200"/>
            </a:lvl1pPr>
          </a:lstStyle>
          <a:p>
            <a:fld id="{5054FBA2-4264-4B3D-ADE6-C6E40A919DE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4865687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スライド イメージ プレースホルダー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452438" y="811213"/>
            <a:ext cx="5851525" cy="4051300"/>
          </a:xfrm>
          <a:ln/>
        </p:spPr>
      </p:sp>
      <p:sp>
        <p:nvSpPr>
          <p:cNvPr id="52227" name="ノート プレースホルダー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ja-JP" altLang="en-US">
              <a:latin typeface="Arial" panose="020B0604020202020204" pitchFamily="34" charset="0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defTabSz="914307">
              <a:defRPr/>
            </a:pPr>
            <a:fld id="{6351264F-FABA-4AED-9CA4-5B33DDAD7CE0}" type="slidenum">
              <a:rPr kumimoji="0" lang="ja-JP" altLang="en-US" sz="1800" kern="0">
                <a:solidFill>
                  <a:prstClr val="black"/>
                </a:solidFill>
                <a:latin typeface="游ゴシック" panose="020F0502020204030204"/>
                <a:ea typeface="游ゴシック" panose="020B0400000000000000" pitchFamily="50" charset="-128"/>
              </a:rPr>
              <a:pPr defTabSz="914307">
                <a:defRPr/>
              </a:pPr>
              <a:t>0</a:t>
            </a:fld>
            <a:endParaRPr kumimoji="0" lang="ja-JP" altLang="en-US" sz="1800" kern="0">
              <a:solidFill>
                <a:prstClr val="black"/>
              </a:solidFill>
              <a:latin typeface="游ゴシック" panose="020F0502020204030204"/>
              <a:ea typeface="游ゴシック" panose="020B04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5002274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スライド イメージ プレースホルダー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81075" y="1243013"/>
            <a:ext cx="4845050" cy="3354387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9875" name="ノート プレースホルダー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ja-JP" altLang="en-US" dirty="0">
              <a:latin typeface="ＭＳ Ｐゴシック" pitchFamily="50" charset="-128"/>
            </a:endParaRPr>
          </a:p>
        </p:txBody>
      </p:sp>
      <p:sp>
        <p:nvSpPr>
          <p:cNvPr id="79876" name="スライド番号プレースホルダー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9178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31505" indent="-280118" defTabSz="909178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28468" indent="-222492" defTabSz="909178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583056" indent="-222492" defTabSz="909178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34443" indent="-222492" defTabSz="909178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495435" indent="-222492" defTabSz="90917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56426" indent="-222492" defTabSz="90917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17417" indent="-222492" defTabSz="90917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78408" indent="-222492" defTabSz="90917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>
              <a:spcBef>
                <a:spcPct val="0"/>
              </a:spcBef>
            </a:pPr>
            <a:fld id="{E109FDE7-0455-43A5-8990-0B25D25C9280}" type="slidenum">
              <a:rPr lang="ja-JP" altLang="en-US" smtClean="0">
                <a:solidFill>
                  <a:srgbClr val="0000FF"/>
                </a:solidFill>
                <a:latin typeface="Tahoma" pitchFamily="34" charset="0"/>
              </a:rPr>
              <a:pPr>
                <a:spcBef>
                  <a:spcPct val="0"/>
                </a:spcBef>
              </a:pPr>
              <a:t>9</a:t>
            </a:fld>
            <a:endParaRPr lang="en-US" altLang="ja-JP">
              <a:solidFill>
                <a:srgbClr val="0000FF"/>
              </a:solidFill>
              <a:latin typeface="Tahoma" pitchFamily="34" charset="0"/>
            </a:endParaRPr>
          </a:p>
        </p:txBody>
      </p:sp>
      <p:sp>
        <p:nvSpPr>
          <p:cNvPr id="79877" name="ヘッダー プレースホルダー 1"/>
          <p:cNvSpPr>
            <a:spLocks noGrp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33104" indent="-281718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30068" indent="-224092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584657" indent="-224092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36044" indent="-224092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497035" indent="-224092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58025" indent="-224092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19017" indent="-224092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0007" indent="-224092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TW" altLang="en-US">
                <a:latin typeface="Tahoma" pitchFamily="34" charset="0"/>
              </a:rPr>
              <a:t>小学校外国語活動　指導者養成研修                                                                                                                                                 </a:t>
            </a:r>
            <a:endParaRPr lang="ja-JP" altLang="en-US"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051021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スライド イメージ プレースホルダー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81075" y="1243013"/>
            <a:ext cx="4845050" cy="3354387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9875" name="ノート プレースホルダー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ja-JP" altLang="en-US" dirty="0">
              <a:latin typeface="ＭＳ Ｐゴシック" pitchFamily="50" charset="-128"/>
            </a:endParaRPr>
          </a:p>
        </p:txBody>
      </p:sp>
      <p:sp>
        <p:nvSpPr>
          <p:cNvPr id="79876" name="スライド番号プレースホルダー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9178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31505" indent="-280118" defTabSz="909178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28468" indent="-222492" defTabSz="909178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583056" indent="-222492" defTabSz="909178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34443" indent="-222492" defTabSz="909178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495435" indent="-222492" defTabSz="90917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56426" indent="-222492" defTabSz="90917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17417" indent="-222492" defTabSz="90917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78408" indent="-222492" defTabSz="90917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>
              <a:spcBef>
                <a:spcPct val="0"/>
              </a:spcBef>
            </a:pPr>
            <a:fld id="{E109FDE7-0455-43A5-8990-0B25D25C9280}" type="slidenum">
              <a:rPr lang="ja-JP" altLang="en-US" smtClean="0">
                <a:solidFill>
                  <a:srgbClr val="0000FF"/>
                </a:solidFill>
                <a:latin typeface="Tahoma" pitchFamily="34" charset="0"/>
              </a:rPr>
              <a:pPr>
                <a:spcBef>
                  <a:spcPct val="0"/>
                </a:spcBef>
              </a:pPr>
              <a:t>10</a:t>
            </a:fld>
            <a:endParaRPr lang="en-US" altLang="ja-JP">
              <a:solidFill>
                <a:srgbClr val="0000FF"/>
              </a:solidFill>
              <a:latin typeface="Tahoma" pitchFamily="34" charset="0"/>
            </a:endParaRPr>
          </a:p>
        </p:txBody>
      </p:sp>
      <p:sp>
        <p:nvSpPr>
          <p:cNvPr id="79877" name="ヘッダー プレースホルダー 1"/>
          <p:cNvSpPr>
            <a:spLocks noGrp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33104" indent="-281718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30068" indent="-224092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584657" indent="-224092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36044" indent="-224092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497035" indent="-224092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58025" indent="-224092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19017" indent="-224092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0007" indent="-224092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TW" altLang="en-US">
                <a:latin typeface="Tahoma" pitchFamily="34" charset="0"/>
              </a:rPr>
              <a:t>小学校外国語活動　指導者養成研修                                                                                                                                                 </a:t>
            </a:r>
            <a:endParaRPr lang="ja-JP" altLang="en-US"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104644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スライド イメージ プレースホルダー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81075" y="1243013"/>
            <a:ext cx="4845050" cy="3354387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9875" name="ノート プレースホルダー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ja-JP" altLang="en-US" dirty="0">
              <a:latin typeface="ＭＳ Ｐゴシック" pitchFamily="50" charset="-128"/>
            </a:endParaRPr>
          </a:p>
        </p:txBody>
      </p:sp>
      <p:sp>
        <p:nvSpPr>
          <p:cNvPr id="79876" name="スライド番号プレースホルダー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9178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31505" indent="-280118" defTabSz="909178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28468" indent="-222492" defTabSz="909178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583056" indent="-222492" defTabSz="909178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34443" indent="-222492" defTabSz="909178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495435" indent="-222492" defTabSz="90917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56426" indent="-222492" defTabSz="90917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17417" indent="-222492" defTabSz="90917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78408" indent="-222492" defTabSz="90917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>
              <a:spcBef>
                <a:spcPct val="0"/>
              </a:spcBef>
            </a:pPr>
            <a:fld id="{E109FDE7-0455-43A5-8990-0B25D25C9280}" type="slidenum">
              <a:rPr lang="ja-JP" altLang="en-US" smtClean="0">
                <a:solidFill>
                  <a:srgbClr val="0000FF"/>
                </a:solidFill>
                <a:latin typeface="Tahoma" pitchFamily="34" charset="0"/>
              </a:rPr>
              <a:pPr>
                <a:spcBef>
                  <a:spcPct val="0"/>
                </a:spcBef>
              </a:pPr>
              <a:t>11</a:t>
            </a:fld>
            <a:endParaRPr lang="en-US" altLang="ja-JP">
              <a:solidFill>
                <a:srgbClr val="0000FF"/>
              </a:solidFill>
              <a:latin typeface="Tahoma" pitchFamily="34" charset="0"/>
            </a:endParaRPr>
          </a:p>
        </p:txBody>
      </p:sp>
      <p:sp>
        <p:nvSpPr>
          <p:cNvPr id="79877" name="ヘッダー プレースホルダー 1"/>
          <p:cNvSpPr>
            <a:spLocks noGrp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33104" indent="-281718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30068" indent="-224092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584657" indent="-224092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36044" indent="-224092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497035" indent="-224092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58025" indent="-224092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19017" indent="-224092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0007" indent="-224092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TW" altLang="en-US">
                <a:latin typeface="Tahoma" pitchFamily="34" charset="0"/>
              </a:rPr>
              <a:t>小学校外国語活動　指導者養成研修                                                                                                                                                 </a:t>
            </a:r>
            <a:endParaRPr lang="ja-JP" altLang="en-US"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324142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スライド イメージ プレースホルダー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81075" y="1243013"/>
            <a:ext cx="4845050" cy="3354387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9875" name="ノート プレースホルダー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ja-JP" altLang="en-US" dirty="0">
              <a:latin typeface="ＭＳ Ｐゴシック" pitchFamily="50" charset="-128"/>
            </a:endParaRPr>
          </a:p>
        </p:txBody>
      </p:sp>
      <p:sp>
        <p:nvSpPr>
          <p:cNvPr id="79876" name="スライド番号プレースホルダー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9178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31505" indent="-280118" defTabSz="909178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28468" indent="-222492" defTabSz="909178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583056" indent="-222492" defTabSz="909178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34443" indent="-222492" defTabSz="909178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495435" indent="-222492" defTabSz="90917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56426" indent="-222492" defTabSz="90917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17417" indent="-222492" defTabSz="90917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78408" indent="-222492" defTabSz="90917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>
              <a:spcBef>
                <a:spcPct val="0"/>
              </a:spcBef>
            </a:pPr>
            <a:fld id="{E109FDE7-0455-43A5-8990-0B25D25C9280}" type="slidenum">
              <a:rPr lang="ja-JP" altLang="en-US" smtClean="0">
                <a:solidFill>
                  <a:srgbClr val="0000FF"/>
                </a:solidFill>
                <a:latin typeface="Tahoma" pitchFamily="34" charset="0"/>
              </a:rPr>
              <a:pPr>
                <a:spcBef>
                  <a:spcPct val="0"/>
                </a:spcBef>
              </a:pPr>
              <a:t>12</a:t>
            </a:fld>
            <a:endParaRPr lang="en-US" altLang="ja-JP">
              <a:solidFill>
                <a:srgbClr val="0000FF"/>
              </a:solidFill>
              <a:latin typeface="Tahoma" pitchFamily="34" charset="0"/>
            </a:endParaRPr>
          </a:p>
        </p:txBody>
      </p:sp>
      <p:sp>
        <p:nvSpPr>
          <p:cNvPr id="79877" name="ヘッダー プレースホルダー 1"/>
          <p:cNvSpPr>
            <a:spLocks noGrp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33104" indent="-281718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30068" indent="-224092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584657" indent="-224092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36044" indent="-224092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497035" indent="-224092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58025" indent="-224092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19017" indent="-224092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0007" indent="-224092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TW" altLang="en-US">
                <a:latin typeface="Tahoma" pitchFamily="34" charset="0"/>
              </a:rPr>
              <a:t>小学校外国語活動　指導者養成研修                                                                                                                                                 </a:t>
            </a:r>
            <a:endParaRPr lang="ja-JP" altLang="en-US"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324142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スライド イメージ プレースホルダー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81075" y="1243013"/>
            <a:ext cx="4845050" cy="3354387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9875" name="ノート プレースホルダー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ja-JP" altLang="en-US" dirty="0">
              <a:latin typeface="ＭＳ Ｐゴシック" pitchFamily="50" charset="-128"/>
            </a:endParaRPr>
          </a:p>
        </p:txBody>
      </p:sp>
      <p:sp>
        <p:nvSpPr>
          <p:cNvPr id="79876" name="スライド番号プレースホルダー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9178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31505" indent="-280118" defTabSz="909178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28468" indent="-222492" defTabSz="909178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583056" indent="-222492" defTabSz="909178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34443" indent="-222492" defTabSz="909178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495435" indent="-222492" defTabSz="90917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56426" indent="-222492" defTabSz="90917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17417" indent="-222492" defTabSz="90917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78408" indent="-222492" defTabSz="90917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>
              <a:spcBef>
                <a:spcPct val="0"/>
              </a:spcBef>
            </a:pPr>
            <a:fld id="{E109FDE7-0455-43A5-8990-0B25D25C9280}" type="slidenum">
              <a:rPr lang="ja-JP" altLang="en-US" smtClean="0">
                <a:solidFill>
                  <a:srgbClr val="0000FF"/>
                </a:solidFill>
                <a:latin typeface="Tahoma" pitchFamily="34" charset="0"/>
              </a:rPr>
              <a:pPr>
                <a:spcBef>
                  <a:spcPct val="0"/>
                </a:spcBef>
              </a:pPr>
              <a:t>13</a:t>
            </a:fld>
            <a:endParaRPr lang="en-US" altLang="ja-JP">
              <a:solidFill>
                <a:srgbClr val="0000FF"/>
              </a:solidFill>
              <a:latin typeface="Tahoma" pitchFamily="34" charset="0"/>
            </a:endParaRPr>
          </a:p>
        </p:txBody>
      </p:sp>
      <p:sp>
        <p:nvSpPr>
          <p:cNvPr id="79877" name="ヘッダー プレースホルダー 1"/>
          <p:cNvSpPr>
            <a:spLocks noGrp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33104" indent="-281718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30068" indent="-224092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584657" indent="-224092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36044" indent="-224092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497035" indent="-224092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58025" indent="-224092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19017" indent="-224092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0007" indent="-224092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TW" altLang="en-US">
                <a:latin typeface="Tahoma" pitchFamily="34" charset="0"/>
              </a:rPr>
              <a:t>小学校外国語活動　指導者養成研修                                                                                                                                                 </a:t>
            </a:r>
            <a:endParaRPr lang="ja-JP" altLang="en-US"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598738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スライド イメージ プレースホルダー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81075" y="1243013"/>
            <a:ext cx="4845050" cy="3354387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9875" name="ノート プレースホルダー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ja-JP" altLang="en-US" dirty="0">
              <a:latin typeface="ＭＳ Ｐゴシック" pitchFamily="50" charset="-128"/>
            </a:endParaRPr>
          </a:p>
        </p:txBody>
      </p:sp>
      <p:sp>
        <p:nvSpPr>
          <p:cNvPr id="79876" name="スライド番号プレースホルダー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9178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31505" indent="-280118" defTabSz="909178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28468" indent="-222492" defTabSz="909178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583056" indent="-222492" defTabSz="909178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34443" indent="-222492" defTabSz="909178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495435" indent="-222492" defTabSz="90917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56426" indent="-222492" defTabSz="90917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17417" indent="-222492" defTabSz="90917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78408" indent="-222492" defTabSz="90917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>
              <a:spcBef>
                <a:spcPct val="0"/>
              </a:spcBef>
            </a:pPr>
            <a:fld id="{E109FDE7-0455-43A5-8990-0B25D25C9280}" type="slidenum">
              <a:rPr lang="ja-JP" altLang="en-US" smtClean="0">
                <a:solidFill>
                  <a:srgbClr val="0000FF"/>
                </a:solidFill>
                <a:latin typeface="Tahoma" pitchFamily="34" charset="0"/>
              </a:rPr>
              <a:pPr>
                <a:spcBef>
                  <a:spcPct val="0"/>
                </a:spcBef>
              </a:pPr>
              <a:t>14</a:t>
            </a:fld>
            <a:endParaRPr lang="en-US" altLang="ja-JP">
              <a:solidFill>
                <a:srgbClr val="0000FF"/>
              </a:solidFill>
              <a:latin typeface="Tahoma" pitchFamily="34" charset="0"/>
            </a:endParaRPr>
          </a:p>
        </p:txBody>
      </p:sp>
      <p:sp>
        <p:nvSpPr>
          <p:cNvPr id="79877" name="ヘッダー プレースホルダー 1"/>
          <p:cNvSpPr>
            <a:spLocks noGrp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33104" indent="-281718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30068" indent="-224092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584657" indent="-224092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36044" indent="-224092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497035" indent="-224092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58025" indent="-224092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19017" indent="-224092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0007" indent="-224092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TW" altLang="en-US">
                <a:latin typeface="Tahoma" pitchFamily="34" charset="0"/>
              </a:rPr>
              <a:t>小学校外国語活動　指導者養成研修                                                                                                                                                 </a:t>
            </a:r>
            <a:endParaRPr lang="ja-JP" altLang="en-US"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68237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スライド イメージ プレースホルダー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81075" y="1243013"/>
            <a:ext cx="4845050" cy="3354387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9875" name="ノート プレースホルダー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ja-JP" altLang="en-US" dirty="0">
              <a:latin typeface="ＭＳ Ｐゴシック" pitchFamily="50" charset="-128"/>
            </a:endParaRPr>
          </a:p>
        </p:txBody>
      </p:sp>
      <p:sp>
        <p:nvSpPr>
          <p:cNvPr id="79876" name="スライド番号プレースホルダー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9178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31505" indent="-280118" defTabSz="909178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28468" indent="-222492" defTabSz="909178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583056" indent="-222492" defTabSz="909178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34443" indent="-222492" defTabSz="909178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495435" indent="-222492" defTabSz="90917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56426" indent="-222492" defTabSz="90917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17417" indent="-222492" defTabSz="90917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78408" indent="-222492" defTabSz="90917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>
              <a:spcBef>
                <a:spcPct val="0"/>
              </a:spcBef>
            </a:pPr>
            <a:fld id="{E109FDE7-0455-43A5-8990-0B25D25C9280}" type="slidenum">
              <a:rPr lang="ja-JP" altLang="en-US" smtClean="0">
                <a:solidFill>
                  <a:srgbClr val="0000FF"/>
                </a:solidFill>
                <a:latin typeface="Tahoma" pitchFamily="34" charset="0"/>
              </a:rPr>
              <a:pPr>
                <a:spcBef>
                  <a:spcPct val="0"/>
                </a:spcBef>
              </a:pPr>
              <a:t>1</a:t>
            </a:fld>
            <a:endParaRPr lang="en-US" altLang="ja-JP">
              <a:solidFill>
                <a:srgbClr val="0000FF"/>
              </a:solidFill>
              <a:latin typeface="Tahoma" pitchFamily="34" charset="0"/>
            </a:endParaRPr>
          </a:p>
        </p:txBody>
      </p:sp>
      <p:sp>
        <p:nvSpPr>
          <p:cNvPr id="79877" name="ヘッダー プレースホルダー 1"/>
          <p:cNvSpPr>
            <a:spLocks noGrp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33104" indent="-281718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30068" indent="-224092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584657" indent="-224092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36044" indent="-224092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497035" indent="-224092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58025" indent="-224092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19017" indent="-224092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0007" indent="-224092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TW" altLang="en-US">
                <a:latin typeface="Tahoma" pitchFamily="34" charset="0"/>
              </a:rPr>
              <a:t>小学校外国語活動　指導者養成研修                                                                                                                                                 </a:t>
            </a:r>
            <a:endParaRPr lang="ja-JP" altLang="en-US"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49300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スライド イメージ プレースホルダー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81075" y="1243013"/>
            <a:ext cx="4845050" cy="3354387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9875" name="ノート プレースホルダー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ja-JP" altLang="en-US" dirty="0">
              <a:latin typeface="ＭＳ Ｐゴシック" pitchFamily="50" charset="-128"/>
            </a:endParaRPr>
          </a:p>
        </p:txBody>
      </p:sp>
      <p:sp>
        <p:nvSpPr>
          <p:cNvPr id="79876" name="スライド番号プレースホルダー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9178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31505" indent="-280118" defTabSz="909178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28468" indent="-222492" defTabSz="909178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583056" indent="-222492" defTabSz="909178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34443" indent="-222492" defTabSz="909178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495435" indent="-222492" defTabSz="90917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56426" indent="-222492" defTabSz="90917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17417" indent="-222492" defTabSz="90917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78408" indent="-222492" defTabSz="90917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>
              <a:spcBef>
                <a:spcPct val="0"/>
              </a:spcBef>
            </a:pPr>
            <a:fld id="{E109FDE7-0455-43A5-8990-0B25D25C9280}" type="slidenum">
              <a:rPr lang="ja-JP" altLang="en-US" smtClean="0">
                <a:solidFill>
                  <a:srgbClr val="0000FF"/>
                </a:solidFill>
                <a:latin typeface="Tahoma" pitchFamily="34" charset="0"/>
              </a:rPr>
              <a:pPr>
                <a:spcBef>
                  <a:spcPct val="0"/>
                </a:spcBef>
              </a:pPr>
              <a:t>2</a:t>
            </a:fld>
            <a:endParaRPr lang="en-US" altLang="ja-JP">
              <a:solidFill>
                <a:srgbClr val="0000FF"/>
              </a:solidFill>
              <a:latin typeface="Tahoma" pitchFamily="34" charset="0"/>
            </a:endParaRPr>
          </a:p>
        </p:txBody>
      </p:sp>
      <p:sp>
        <p:nvSpPr>
          <p:cNvPr id="79877" name="ヘッダー プレースホルダー 1"/>
          <p:cNvSpPr>
            <a:spLocks noGrp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33104" indent="-281718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30068" indent="-224092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584657" indent="-224092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36044" indent="-224092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497035" indent="-224092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58025" indent="-224092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19017" indent="-224092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0007" indent="-224092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TW" altLang="en-US">
                <a:latin typeface="Tahoma" pitchFamily="34" charset="0"/>
              </a:rPr>
              <a:t>小学校外国語活動　指導者養成研修                                                                                                                                                 </a:t>
            </a:r>
            <a:endParaRPr lang="ja-JP" altLang="en-US"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139209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スライド イメージ プレースホルダー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81075" y="1243013"/>
            <a:ext cx="4845050" cy="3354387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9875" name="ノート プレースホルダー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ja-JP" altLang="en-US" dirty="0">
              <a:latin typeface="ＭＳ Ｐゴシック" pitchFamily="50" charset="-128"/>
            </a:endParaRPr>
          </a:p>
        </p:txBody>
      </p:sp>
      <p:sp>
        <p:nvSpPr>
          <p:cNvPr id="79876" name="スライド番号プレースホルダー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9178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31505" indent="-280118" defTabSz="909178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28468" indent="-222492" defTabSz="909178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583056" indent="-222492" defTabSz="909178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34443" indent="-222492" defTabSz="909178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495435" indent="-222492" defTabSz="90917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56426" indent="-222492" defTabSz="90917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17417" indent="-222492" defTabSz="90917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78408" indent="-222492" defTabSz="90917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>
              <a:spcBef>
                <a:spcPct val="0"/>
              </a:spcBef>
            </a:pPr>
            <a:fld id="{E109FDE7-0455-43A5-8990-0B25D25C9280}" type="slidenum">
              <a:rPr lang="ja-JP" altLang="en-US" smtClean="0">
                <a:solidFill>
                  <a:srgbClr val="0000FF"/>
                </a:solidFill>
                <a:latin typeface="Tahoma" pitchFamily="34" charset="0"/>
              </a:rPr>
              <a:pPr>
                <a:spcBef>
                  <a:spcPct val="0"/>
                </a:spcBef>
              </a:pPr>
              <a:t>3</a:t>
            </a:fld>
            <a:endParaRPr lang="en-US" altLang="ja-JP">
              <a:solidFill>
                <a:srgbClr val="0000FF"/>
              </a:solidFill>
              <a:latin typeface="Tahoma" pitchFamily="34" charset="0"/>
            </a:endParaRPr>
          </a:p>
        </p:txBody>
      </p:sp>
      <p:sp>
        <p:nvSpPr>
          <p:cNvPr id="79877" name="ヘッダー プレースホルダー 1"/>
          <p:cNvSpPr>
            <a:spLocks noGrp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33104" indent="-281718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30068" indent="-224092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584657" indent="-224092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36044" indent="-224092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497035" indent="-224092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58025" indent="-224092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19017" indent="-224092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0007" indent="-224092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TW" altLang="en-US">
                <a:latin typeface="Tahoma" pitchFamily="34" charset="0"/>
              </a:rPr>
              <a:t>小学校外国語活動　指導者養成研修                                                                                                                                                 </a:t>
            </a:r>
            <a:endParaRPr lang="ja-JP" altLang="en-US"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902273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スライド イメージ プレースホルダー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81075" y="1243013"/>
            <a:ext cx="4845050" cy="3354387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9875" name="ノート プレースホルダー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ja-JP" altLang="en-US" dirty="0">
              <a:latin typeface="ＭＳ Ｐゴシック" pitchFamily="50" charset="-128"/>
            </a:endParaRPr>
          </a:p>
        </p:txBody>
      </p:sp>
      <p:sp>
        <p:nvSpPr>
          <p:cNvPr id="79876" name="スライド番号プレースホルダー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9178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31505" indent="-280118" defTabSz="909178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28468" indent="-222492" defTabSz="909178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583056" indent="-222492" defTabSz="909178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34443" indent="-222492" defTabSz="909178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495435" indent="-222492" defTabSz="90917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56426" indent="-222492" defTabSz="90917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17417" indent="-222492" defTabSz="90917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78408" indent="-222492" defTabSz="90917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>
              <a:spcBef>
                <a:spcPct val="0"/>
              </a:spcBef>
            </a:pPr>
            <a:fld id="{E109FDE7-0455-43A5-8990-0B25D25C9280}" type="slidenum">
              <a:rPr lang="ja-JP" altLang="en-US" smtClean="0">
                <a:solidFill>
                  <a:srgbClr val="0000FF"/>
                </a:solidFill>
                <a:latin typeface="Tahoma" pitchFamily="34" charset="0"/>
              </a:rPr>
              <a:pPr>
                <a:spcBef>
                  <a:spcPct val="0"/>
                </a:spcBef>
              </a:pPr>
              <a:t>4</a:t>
            </a:fld>
            <a:endParaRPr lang="en-US" altLang="ja-JP">
              <a:solidFill>
                <a:srgbClr val="0000FF"/>
              </a:solidFill>
              <a:latin typeface="Tahoma" pitchFamily="34" charset="0"/>
            </a:endParaRPr>
          </a:p>
        </p:txBody>
      </p:sp>
      <p:sp>
        <p:nvSpPr>
          <p:cNvPr id="79877" name="ヘッダー プレースホルダー 1"/>
          <p:cNvSpPr>
            <a:spLocks noGrp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33104" indent="-281718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30068" indent="-224092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584657" indent="-224092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36044" indent="-224092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497035" indent="-224092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58025" indent="-224092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19017" indent="-224092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0007" indent="-224092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TW" altLang="en-US">
                <a:latin typeface="Tahoma" pitchFamily="34" charset="0"/>
              </a:rPr>
              <a:t>小学校外国語活動　指導者養成研修                                                                                                                                                 </a:t>
            </a:r>
            <a:endParaRPr lang="ja-JP" altLang="en-US"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324142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スライド イメージ プレースホルダー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81075" y="1243013"/>
            <a:ext cx="4845050" cy="3354387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9875" name="ノート プレースホルダー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ja-JP" altLang="en-US" dirty="0">
              <a:latin typeface="ＭＳ Ｐゴシック" pitchFamily="50" charset="-128"/>
            </a:endParaRPr>
          </a:p>
        </p:txBody>
      </p:sp>
      <p:sp>
        <p:nvSpPr>
          <p:cNvPr id="79876" name="スライド番号プレースホルダー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9178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31505" indent="-280118" defTabSz="909178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28468" indent="-222492" defTabSz="909178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583056" indent="-222492" defTabSz="909178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34443" indent="-222492" defTabSz="909178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495435" indent="-222492" defTabSz="90917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56426" indent="-222492" defTabSz="90917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17417" indent="-222492" defTabSz="90917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78408" indent="-222492" defTabSz="90917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>
              <a:spcBef>
                <a:spcPct val="0"/>
              </a:spcBef>
            </a:pPr>
            <a:fld id="{E109FDE7-0455-43A5-8990-0B25D25C9280}" type="slidenum">
              <a:rPr lang="ja-JP" altLang="en-US" smtClean="0">
                <a:solidFill>
                  <a:srgbClr val="0000FF"/>
                </a:solidFill>
                <a:latin typeface="Tahoma" pitchFamily="34" charset="0"/>
              </a:rPr>
              <a:pPr>
                <a:spcBef>
                  <a:spcPct val="0"/>
                </a:spcBef>
              </a:pPr>
              <a:t>5</a:t>
            </a:fld>
            <a:endParaRPr lang="en-US" altLang="ja-JP">
              <a:solidFill>
                <a:srgbClr val="0000FF"/>
              </a:solidFill>
              <a:latin typeface="Tahoma" pitchFamily="34" charset="0"/>
            </a:endParaRPr>
          </a:p>
        </p:txBody>
      </p:sp>
      <p:sp>
        <p:nvSpPr>
          <p:cNvPr id="79877" name="ヘッダー プレースホルダー 1"/>
          <p:cNvSpPr>
            <a:spLocks noGrp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33104" indent="-281718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30068" indent="-224092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584657" indent="-224092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36044" indent="-224092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497035" indent="-224092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58025" indent="-224092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19017" indent="-224092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0007" indent="-224092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TW" altLang="en-US">
                <a:latin typeface="Tahoma" pitchFamily="34" charset="0"/>
              </a:rPr>
              <a:t>小学校外国語活動　指導者養成研修                                                                                                                                                 </a:t>
            </a:r>
            <a:endParaRPr lang="ja-JP" altLang="en-US"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03970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スライド イメージ プレースホルダー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81075" y="1243013"/>
            <a:ext cx="4845050" cy="3354387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9875" name="ノート プレースホルダー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ja-JP" altLang="en-US" dirty="0">
              <a:latin typeface="ＭＳ Ｐゴシック" pitchFamily="50" charset="-128"/>
            </a:endParaRPr>
          </a:p>
        </p:txBody>
      </p:sp>
      <p:sp>
        <p:nvSpPr>
          <p:cNvPr id="79876" name="スライド番号プレースホルダー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9178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31505" indent="-280118" defTabSz="909178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28468" indent="-222492" defTabSz="909178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583056" indent="-222492" defTabSz="909178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34443" indent="-222492" defTabSz="909178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495435" indent="-222492" defTabSz="90917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56426" indent="-222492" defTabSz="90917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17417" indent="-222492" defTabSz="90917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78408" indent="-222492" defTabSz="90917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>
              <a:spcBef>
                <a:spcPct val="0"/>
              </a:spcBef>
            </a:pPr>
            <a:fld id="{E109FDE7-0455-43A5-8990-0B25D25C9280}" type="slidenum">
              <a:rPr lang="ja-JP" altLang="en-US" smtClean="0">
                <a:solidFill>
                  <a:srgbClr val="0000FF"/>
                </a:solidFill>
                <a:latin typeface="Tahoma" pitchFamily="34" charset="0"/>
              </a:rPr>
              <a:pPr>
                <a:spcBef>
                  <a:spcPct val="0"/>
                </a:spcBef>
              </a:pPr>
              <a:t>6</a:t>
            </a:fld>
            <a:endParaRPr lang="en-US" altLang="ja-JP">
              <a:solidFill>
                <a:srgbClr val="0000FF"/>
              </a:solidFill>
              <a:latin typeface="Tahoma" pitchFamily="34" charset="0"/>
            </a:endParaRPr>
          </a:p>
        </p:txBody>
      </p:sp>
      <p:sp>
        <p:nvSpPr>
          <p:cNvPr id="79877" name="ヘッダー プレースホルダー 1"/>
          <p:cNvSpPr>
            <a:spLocks noGrp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33104" indent="-281718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30068" indent="-224092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584657" indent="-224092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36044" indent="-224092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497035" indent="-224092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58025" indent="-224092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19017" indent="-224092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0007" indent="-224092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TW" altLang="en-US">
                <a:latin typeface="Tahoma" pitchFamily="34" charset="0"/>
              </a:rPr>
              <a:t>小学校外国語活動　指導者養成研修                                                                                                                                                 </a:t>
            </a:r>
            <a:endParaRPr lang="ja-JP" altLang="en-US"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307795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スライド イメージ プレースホルダー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81075" y="1243013"/>
            <a:ext cx="4845050" cy="3354387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9875" name="ノート プレースホルダー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ja-JP" altLang="en-US" dirty="0">
              <a:latin typeface="ＭＳ Ｐゴシック" pitchFamily="50" charset="-128"/>
            </a:endParaRPr>
          </a:p>
        </p:txBody>
      </p:sp>
      <p:sp>
        <p:nvSpPr>
          <p:cNvPr id="79876" name="スライド番号プレースホルダー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9178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31505" indent="-280118" defTabSz="909178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28468" indent="-222492" defTabSz="909178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583056" indent="-222492" defTabSz="909178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34443" indent="-222492" defTabSz="909178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495435" indent="-222492" defTabSz="90917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56426" indent="-222492" defTabSz="90917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17417" indent="-222492" defTabSz="90917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78408" indent="-222492" defTabSz="90917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>
              <a:spcBef>
                <a:spcPct val="0"/>
              </a:spcBef>
            </a:pPr>
            <a:fld id="{E109FDE7-0455-43A5-8990-0B25D25C9280}" type="slidenum">
              <a:rPr lang="ja-JP" altLang="en-US" smtClean="0">
                <a:solidFill>
                  <a:srgbClr val="0000FF"/>
                </a:solidFill>
                <a:latin typeface="Tahoma" pitchFamily="34" charset="0"/>
              </a:rPr>
              <a:pPr>
                <a:spcBef>
                  <a:spcPct val="0"/>
                </a:spcBef>
              </a:pPr>
              <a:t>7</a:t>
            </a:fld>
            <a:endParaRPr lang="en-US" altLang="ja-JP">
              <a:solidFill>
                <a:srgbClr val="0000FF"/>
              </a:solidFill>
              <a:latin typeface="Tahoma" pitchFamily="34" charset="0"/>
            </a:endParaRPr>
          </a:p>
        </p:txBody>
      </p:sp>
      <p:sp>
        <p:nvSpPr>
          <p:cNvPr id="79877" name="ヘッダー プレースホルダー 1"/>
          <p:cNvSpPr>
            <a:spLocks noGrp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33104" indent="-281718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30068" indent="-224092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584657" indent="-224092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36044" indent="-224092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497035" indent="-224092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58025" indent="-224092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19017" indent="-224092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0007" indent="-224092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TW" altLang="en-US">
                <a:latin typeface="Tahoma" pitchFamily="34" charset="0"/>
              </a:rPr>
              <a:t>小学校外国語活動　指導者養成研修                                                                                                                                                 </a:t>
            </a:r>
            <a:endParaRPr lang="ja-JP" altLang="en-US"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512782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スライド イメージ プレースホルダー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81075" y="1243013"/>
            <a:ext cx="4845050" cy="3354387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9875" name="ノート プレースホルダー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ja-JP" altLang="en-US" dirty="0">
              <a:latin typeface="ＭＳ Ｐゴシック" pitchFamily="50" charset="-128"/>
            </a:endParaRPr>
          </a:p>
        </p:txBody>
      </p:sp>
      <p:sp>
        <p:nvSpPr>
          <p:cNvPr id="79876" name="スライド番号プレースホルダー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9178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31505" indent="-280118" defTabSz="909178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28468" indent="-222492" defTabSz="909178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583056" indent="-222492" defTabSz="909178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34443" indent="-222492" defTabSz="909178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495435" indent="-222492" defTabSz="90917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56426" indent="-222492" defTabSz="90917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17417" indent="-222492" defTabSz="90917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78408" indent="-222492" defTabSz="90917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>
              <a:spcBef>
                <a:spcPct val="0"/>
              </a:spcBef>
            </a:pPr>
            <a:fld id="{E109FDE7-0455-43A5-8990-0B25D25C9280}" type="slidenum">
              <a:rPr lang="ja-JP" altLang="en-US" smtClean="0">
                <a:solidFill>
                  <a:srgbClr val="0000FF"/>
                </a:solidFill>
                <a:latin typeface="Tahoma" pitchFamily="34" charset="0"/>
              </a:rPr>
              <a:pPr>
                <a:spcBef>
                  <a:spcPct val="0"/>
                </a:spcBef>
              </a:pPr>
              <a:t>8</a:t>
            </a:fld>
            <a:endParaRPr lang="en-US" altLang="ja-JP">
              <a:solidFill>
                <a:srgbClr val="0000FF"/>
              </a:solidFill>
              <a:latin typeface="Tahoma" pitchFamily="34" charset="0"/>
            </a:endParaRPr>
          </a:p>
        </p:txBody>
      </p:sp>
      <p:sp>
        <p:nvSpPr>
          <p:cNvPr id="79877" name="ヘッダー プレースホルダー 1"/>
          <p:cNvSpPr>
            <a:spLocks noGrp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33104" indent="-281718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30068" indent="-224092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584657" indent="-224092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36044" indent="-224092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497035" indent="-224092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58025" indent="-224092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19017" indent="-224092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0007" indent="-224092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TW" altLang="en-US">
                <a:latin typeface="Tahoma" pitchFamily="34" charset="0"/>
              </a:rPr>
              <a:t>小学校外国語活動　指導者養成研修                                                                                                                                                 </a:t>
            </a:r>
            <a:endParaRPr lang="ja-JP" altLang="en-US"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3700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5A9F0-65FD-4D12-A797-54FFBC136E73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2019/3/21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A974E-2D10-42B0-A87E-7B3FB5DE86B3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81002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9352053" y="6610466"/>
            <a:ext cx="527134" cy="250825"/>
          </a:xfrm>
        </p:spPr>
        <p:txBody>
          <a:bodyPr/>
          <a:lstStyle>
            <a:lvl1pPr defTabSz="899455"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986AD2FC-F8C3-41E0-B12D-6CA2B0DE06A5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9789457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872" y="274638"/>
            <a:ext cx="8915399" cy="1143000"/>
          </a:xfrm>
          <a:prstGeom prst="rect">
            <a:avLst/>
          </a:prstGeom>
        </p:spPr>
        <p:txBody>
          <a:bodyPr lIns="89756" tIns="44880" rIns="89756" bIns="44880"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796" y="1535113"/>
            <a:ext cx="4376870" cy="639762"/>
          </a:xfrm>
          <a:prstGeom prst="rect">
            <a:avLst/>
          </a:prstGeom>
        </p:spPr>
        <p:txBody>
          <a:bodyPr lIns="89756" tIns="44880" rIns="89756" bIns="44880" anchor="b"/>
          <a:lstStyle>
            <a:lvl1pPr marL="0" indent="0">
              <a:buNone/>
              <a:defRPr sz="2400" b="1"/>
            </a:lvl1pPr>
            <a:lvl2pPr marL="448757" indent="0">
              <a:buNone/>
              <a:defRPr sz="2000" b="1"/>
            </a:lvl2pPr>
            <a:lvl3pPr marL="897527" indent="0">
              <a:buNone/>
              <a:defRPr sz="1800" b="1"/>
            </a:lvl3pPr>
            <a:lvl4pPr marL="1346280" indent="0">
              <a:buNone/>
              <a:defRPr sz="1600" b="1"/>
            </a:lvl4pPr>
            <a:lvl5pPr marL="1795043" indent="0">
              <a:buNone/>
              <a:defRPr sz="1600" b="1"/>
            </a:lvl5pPr>
            <a:lvl6pPr marL="2243798" indent="0">
              <a:buNone/>
              <a:defRPr sz="1600" b="1"/>
            </a:lvl6pPr>
            <a:lvl7pPr marL="2692564" indent="0">
              <a:buNone/>
              <a:defRPr sz="1600" b="1"/>
            </a:lvl7pPr>
            <a:lvl8pPr marL="3141324" indent="0">
              <a:buNone/>
              <a:defRPr sz="1600" b="1"/>
            </a:lvl8pPr>
            <a:lvl9pPr marL="3590073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796" y="2174875"/>
            <a:ext cx="4376870" cy="3951288"/>
          </a:xfrm>
          <a:prstGeom prst="rect">
            <a:avLst/>
          </a:prstGeom>
        </p:spPr>
        <p:txBody>
          <a:bodyPr lIns="89756" tIns="44880" rIns="89756" bIns="4488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702" y="1535113"/>
            <a:ext cx="4378590" cy="639762"/>
          </a:xfrm>
          <a:prstGeom prst="rect">
            <a:avLst/>
          </a:prstGeom>
        </p:spPr>
        <p:txBody>
          <a:bodyPr lIns="89756" tIns="44880" rIns="89756" bIns="44880" anchor="b"/>
          <a:lstStyle>
            <a:lvl1pPr marL="0" indent="0">
              <a:buNone/>
              <a:defRPr sz="2400" b="1"/>
            </a:lvl1pPr>
            <a:lvl2pPr marL="448757" indent="0">
              <a:buNone/>
              <a:defRPr sz="2000" b="1"/>
            </a:lvl2pPr>
            <a:lvl3pPr marL="897527" indent="0">
              <a:buNone/>
              <a:defRPr sz="1800" b="1"/>
            </a:lvl3pPr>
            <a:lvl4pPr marL="1346280" indent="0">
              <a:buNone/>
              <a:defRPr sz="1600" b="1"/>
            </a:lvl4pPr>
            <a:lvl5pPr marL="1795043" indent="0">
              <a:buNone/>
              <a:defRPr sz="1600" b="1"/>
            </a:lvl5pPr>
            <a:lvl6pPr marL="2243798" indent="0">
              <a:buNone/>
              <a:defRPr sz="1600" b="1"/>
            </a:lvl6pPr>
            <a:lvl7pPr marL="2692564" indent="0">
              <a:buNone/>
              <a:defRPr sz="1600" b="1"/>
            </a:lvl7pPr>
            <a:lvl8pPr marL="3141324" indent="0">
              <a:buNone/>
              <a:defRPr sz="1600" b="1"/>
            </a:lvl8pPr>
            <a:lvl9pPr marL="3590073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702" y="2174875"/>
            <a:ext cx="4378590" cy="3951288"/>
          </a:xfrm>
          <a:prstGeom prst="rect">
            <a:avLst/>
          </a:prstGeom>
        </p:spPr>
        <p:txBody>
          <a:bodyPr lIns="89756" tIns="44880" rIns="89756" bIns="4488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 lIns="89756" tIns="44880" rIns="89756" bIns="44880"/>
          <a:lstStyle>
            <a:lvl1pPr defTabSz="899455">
              <a:defRPr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fld id="{76CE1871-FE3D-415C-82A5-12A047F124E4}" type="datetime1">
              <a:rPr lang="ja-JP" altLang="en-US" smtClean="0"/>
              <a:t>2019/3/21</a:t>
            </a:fld>
            <a:endParaRPr lang="en-US" altLang="ja-JP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 lIns="89756" tIns="44880" rIns="89756" bIns="44880"/>
          <a:lstStyle>
            <a:lvl1pPr defTabSz="899455">
              <a:defRPr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>
            <a:solidFill>
              <a:schemeClr val="bg1"/>
            </a:solidFill>
          </a:ln>
        </p:spPr>
        <p:txBody>
          <a:bodyPr/>
          <a:lstStyle>
            <a:lvl1pPr defTabSz="899455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FFFFFF">
                    <a:lumMod val="75000"/>
                  </a:srgbClr>
                </a:solidFill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178986A7-62EF-4A3E-A393-F9CEA3FB1DC9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850638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28799-2335-445A-8905-F6FB5CB301EC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2019/3/21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A974E-2D10-42B0-A87E-7B3FB5DE86B3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8212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FBAB1D-D6FA-43EA-9F05-2B83F7DEC894}" type="datetime1">
              <a:rPr lang="ja-JP" altLang="en-US" smtClean="0">
                <a:solidFill>
                  <a:srgbClr val="000000"/>
                </a:solidFill>
              </a:rPr>
              <a:t>2019/3/21</a:t>
            </a:fld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84BF1B-B0D5-45A6-B780-87BEE6DA2413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1124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83650C-070D-429D-B497-91EB0032FE44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2019/3/21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A974E-2D10-42B0-A87E-7B3FB5DE86B3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35645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線コネクタ 3"/>
          <p:cNvCxnSpPr/>
          <p:nvPr userDrawn="1"/>
        </p:nvCxnSpPr>
        <p:spPr bwMode="auto">
          <a:xfrm>
            <a:off x="0" y="0"/>
            <a:ext cx="0" cy="6858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>
                <a:lumMod val="50000"/>
                <a:lumOff val="50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64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28743" y="1341440"/>
            <a:ext cx="8419862" cy="107950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ja-JP" altLang="ja-JP" noProof="0"/>
          </a:p>
        </p:txBody>
      </p:sp>
      <p:sp>
        <p:nvSpPr>
          <p:cNvPr id="2641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30481" y="2424886"/>
            <a:ext cx="8424625" cy="936625"/>
          </a:xfrm>
        </p:spPr>
        <p:txBody>
          <a:bodyPr/>
          <a:lstStyle>
            <a:lvl1pPr marL="0" indent="0">
              <a:buFontTx/>
              <a:buNone/>
              <a:defRPr kumimoji="0" sz="2400"/>
            </a:lvl1pPr>
          </a:lstStyle>
          <a:p>
            <a:pPr lvl="0"/>
            <a:endParaRPr lang="ja-JP" altLang="ja-JP" noProof="0"/>
          </a:p>
        </p:txBody>
      </p:sp>
    </p:spTree>
    <p:extLst>
      <p:ext uri="{BB962C8B-B14F-4D97-AF65-F5344CB8AC3E}">
        <p14:creationId xmlns:p14="http://schemas.microsoft.com/office/powerpoint/2010/main" val="21940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線コネクタ 3"/>
          <p:cNvCxnSpPr/>
          <p:nvPr userDrawn="1"/>
        </p:nvCxnSpPr>
        <p:spPr bwMode="auto">
          <a:xfrm>
            <a:off x="0" y="0"/>
            <a:ext cx="0" cy="6858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>
                <a:lumMod val="50000"/>
                <a:lumOff val="50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defTabSz="899455">
              <a:defRPr/>
            </a:lvl1pPr>
          </a:lstStyle>
          <a:p>
            <a:pPr>
              <a:defRPr/>
            </a:pPr>
            <a:fld id="{4483DB46-3EFB-474E-8997-621C6EEB52EF}" type="datetime1">
              <a:rPr lang="ja-JP" altLang="en-US" smtClean="0"/>
              <a:t>2019/3/21</a:t>
            </a:fld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defTabSz="899455"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スライド番号プレースホルダー 4"/>
          <p:cNvSpPr>
            <a:spLocks noGrp="1"/>
          </p:cNvSpPr>
          <p:nvPr>
            <p:ph type="sldNum" sz="quarter" idx="12"/>
          </p:nvPr>
        </p:nvSpPr>
        <p:spPr>
          <a:xfrm>
            <a:off x="9352053" y="6610466"/>
            <a:ext cx="527134" cy="250825"/>
          </a:xfrm>
        </p:spPr>
        <p:txBody>
          <a:bodyPr/>
          <a:lstStyle>
            <a:lvl1pPr defTabSz="899455"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1051A038-A69B-438F-BE61-8D5F5797DB6C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751900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/>
          </p:nvPr>
        </p:nvSpPr>
        <p:spPr>
          <a:xfrm>
            <a:off x="495570" y="275017"/>
            <a:ext cx="8915240" cy="5851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defTabSz="899455">
              <a:defRPr/>
            </a:lvl1pPr>
          </a:lstStyle>
          <a:p>
            <a:pPr>
              <a:defRPr/>
            </a:pPr>
            <a:fld id="{AD36AF39-433C-4792-92B5-C77E93F2E6A4}" type="datetime1">
              <a:rPr lang="ja-JP" altLang="en-US" smtClean="0"/>
              <a:t>2019/3/21</a:t>
            </a:fld>
            <a:endParaRPr lang="en-US" altLang="ja-JP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defTabSz="899455"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>
            <a:solidFill>
              <a:schemeClr val="bg1"/>
            </a:solidFill>
          </a:ln>
        </p:spPr>
        <p:txBody>
          <a:bodyPr/>
          <a:lstStyle>
            <a:lvl1pPr defTabSz="899455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FFFFFF">
                    <a:lumMod val="75000"/>
                  </a:srgbClr>
                </a:solidFill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ECEF045D-89CD-4B61-B6F1-42AB66E88B2B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554936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9352053" y="6610466"/>
            <a:ext cx="527134" cy="250825"/>
          </a:xfrm>
        </p:spPr>
        <p:txBody>
          <a:bodyPr/>
          <a:lstStyle>
            <a:lvl1pPr defTabSz="899455"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986AD2FC-F8C3-41E0-B12D-6CA2B0DE06A5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1408470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872" y="274638"/>
            <a:ext cx="8915399" cy="1143000"/>
          </a:xfrm>
          <a:prstGeom prst="rect">
            <a:avLst/>
          </a:prstGeom>
        </p:spPr>
        <p:txBody>
          <a:bodyPr lIns="89756" tIns="44880" rIns="89756" bIns="44880"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796" y="1535113"/>
            <a:ext cx="4376870" cy="639762"/>
          </a:xfrm>
          <a:prstGeom prst="rect">
            <a:avLst/>
          </a:prstGeom>
        </p:spPr>
        <p:txBody>
          <a:bodyPr lIns="89756" tIns="44880" rIns="89756" bIns="44880" anchor="b"/>
          <a:lstStyle>
            <a:lvl1pPr marL="0" indent="0">
              <a:buNone/>
              <a:defRPr sz="2400" b="1"/>
            </a:lvl1pPr>
            <a:lvl2pPr marL="448757" indent="0">
              <a:buNone/>
              <a:defRPr sz="2000" b="1"/>
            </a:lvl2pPr>
            <a:lvl3pPr marL="897527" indent="0">
              <a:buNone/>
              <a:defRPr sz="1800" b="1"/>
            </a:lvl3pPr>
            <a:lvl4pPr marL="1346280" indent="0">
              <a:buNone/>
              <a:defRPr sz="1600" b="1"/>
            </a:lvl4pPr>
            <a:lvl5pPr marL="1795043" indent="0">
              <a:buNone/>
              <a:defRPr sz="1600" b="1"/>
            </a:lvl5pPr>
            <a:lvl6pPr marL="2243798" indent="0">
              <a:buNone/>
              <a:defRPr sz="1600" b="1"/>
            </a:lvl6pPr>
            <a:lvl7pPr marL="2692564" indent="0">
              <a:buNone/>
              <a:defRPr sz="1600" b="1"/>
            </a:lvl7pPr>
            <a:lvl8pPr marL="3141324" indent="0">
              <a:buNone/>
              <a:defRPr sz="1600" b="1"/>
            </a:lvl8pPr>
            <a:lvl9pPr marL="3590073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796" y="2174875"/>
            <a:ext cx="4376870" cy="3951288"/>
          </a:xfrm>
          <a:prstGeom prst="rect">
            <a:avLst/>
          </a:prstGeom>
        </p:spPr>
        <p:txBody>
          <a:bodyPr lIns="89756" tIns="44880" rIns="89756" bIns="4488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702" y="1535113"/>
            <a:ext cx="4378590" cy="639762"/>
          </a:xfrm>
          <a:prstGeom prst="rect">
            <a:avLst/>
          </a:prstGeom>
        </p:spPr>
        <p:txBody>
          <a:bodyPr lIns="89756" tIns="44880" rIns="89756" bIns="44880" anchor="b"/>
          <a:lstStyle>
            <a:lvl1pPr marL="0" indent="0">
              <a:buNone/>
              <a:defRPr sz="2400" b="1"/>
            </a:lvl1pPr>
            <a:lvl2pPr marL="448757" indent="0">
              <a:buNone/>
              <a:defRPr sz="2000" b="1"/>
            </a:lvl2pPr>
            <a:lvl3pPr marL="897527" indent="0">
              <a:buNone/>
              <a:defRPr sz="1800" b="1"/>
            </a:lvl3pPr>
            <a:lvl4pPr marL="1346280" indent="0">
              <a:buNone/>
              <a:defRPr sz="1600" b="1"/>
            </a:lvl4pPr>
            <a:lvl5pPr marL="1795043" indent="0">
              <a:buNone/>
              <a:defRPr sz="1600" b="1"/>
            </a:lvl5pPr>
            <a:lvl6pPr marL="2243798" indent="0">
              <a:buNone/>
              <a:defRPr sz="1600" b="1"/>
            </a:lvl6pPr>
            <a:lvl7pPr marL="2692564" indent="0">
              <a:buNone/>
              <a:defRPr sz="1600" b="1"/>
            </a:lvl7pPr>
            <a:lvl8pPr marL="3141324" indent="0">
              <a:buNone/>
              <a:defRPr sz="1600" b="1"/>
            </a:lvl8pPr>
            <a:lvl9pPr marL="3590073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702" y="2174875"/>
            <a:ext cx="4378590" cy="3951288"/>
          </a:xfrm>
          <a:prstGeom prst="rect">
            <a:avLst/>
          </a:prstGeom>
        </p:spPr>
        <p:txBody>
          <a:bodyPr lIns="89756" tIns="44880" rIns="89756" bIns="4488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 lIns="89756" tIns="44880" rIns="89756" bIns="44880"/>
          <a:lstStyle>
            <a:lvl1pPr defTabSz="899455">
              <a:defRPr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fld id="{D8934AAD-6010-4490-AB3F-781FC768600A}" type="datetime1">
              <a:rPr lang="ja-JP" altLang="en-US" smtClean="0"/>
              <a:t>2019/3/21</a:t>
            </a:fld>
            <a:endParaRPr lang="en-US" altLang="ja-JP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 lIns="89756" tIns="44880" rIns="89756" bIns="44880"/>
          <a:lstStyle>
            <a:lvl1pPr defTabSz="899455">
              <a:defRPr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>
            <a:solidFill>
              <a:schemeClr val="bg1"/>
            </a:solidFill>
          </a:ln>
        </p:spPr>
        <p:txBody>
          <a:bodyPr/>
          <a:lstStyle>
            <a:lvl1pPr defTabSz="899455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FFFFFF">
                    <a:lumMod val="75000"/>
                  </a:srgbClr>
                </a:solidFill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178986A7-62EF-4A3E-A393-F9CEA3FB1DC9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486905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1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37BAA-B111-458B-9F15-1542C91C323C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2019/3/21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42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43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A974E-2D10-42B0-A87E-7B3FB5DE86B3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51001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05C2CD-D421-4FAA-85DA-83797CB4F017}" type="datetime1">
              <a:rPr lang="ja-JP" altLang="en-US" smtClean="0">
                <a:solidFill>
                  <a:srgbClr val="000000"/>
                </a:solidFill>
              </a:rPr>
              <a:t>2019/3/21</a:t>
            </a:fld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FCA533-D963-44BA-9AF2-B8CAA652358C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4698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1333"/>
            <a:ext cx="8420100" cy="1470025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36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734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101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7469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1836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6203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057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4938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5E873-BBAE-4823-A26B-360065C38F09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2019/3/21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FA57C-AB59-4833-AF31-95C44D5249F2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338830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303071-BF78-4390-8EED-D9661A85764E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2019/3/21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FA57C-AB59-4833-AF31-95C44D5249F2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090036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506" y="4407783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506" y="290672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3672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87345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1018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74691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18364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62037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05709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49382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16EB4-0191-4C8A-B6B5-B1FD1F3EEC13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2019/3/21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FA57C-AB59-4833-AF31-95C44D5249F2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689147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6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35550" y="1600206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05871-DC40-4D02-902A-5C4FFF8E3CC7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2019/3/21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FA57C-AB59-4833-AF31-95C44D5249F2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408484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2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36727" indent="0">
              <a:buNone/>
              <a:defRPr sz="2000" b="1"/>
            </a:lvl2pPr>
            <a:lvl3pPr marL="873455" indent="0">
              <a:buNone/>
              <a:defRPr sz="1800" b="1"/>
            </a:lvl3pPr>
            <a:lvl4pPr marL="1310183" indent="0">
              <a:buNone/>
              <a:defRPr sz="1600" b="1"/>
            </a:lvl4pPr>
            <a:lvl5pPr marL="1746917" indent="0">
              <a:buNone/>
              <a:defRPr sz="1600" b="1"/>
            </a:lvl5pPr>
            <a:lvl6pPr marL="2183646" indent="0">
              <a:buNone/>
              <a:defRPr sz="1600" b="1"/>
            </a:lvl6pPr>
            <a:lvl7pPr marL="2620374" indent="0">
              <a:buNone/>
              <a:defRPr sz="1600" b="1"/>
            </a:lvl7pPr>
            <a:lvl8pPr marL="3057090" indent="0">
              <a:buNone/>
              <a:defRPr sz="1600" b="1"/>
            </a:lvl8pPr>
            <a:lvl9pPr marL="3493825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2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120" y="1535113"/>
            <a:ext cx="4378591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36727" indent="0">
              <a:buNone/>
              <a:defRPr sz="2000" b="1"/>
            </a:lvl2pPr>
            <a:lvl3pPr marL="873455" indent="0">
              <a:buNone/>
              <a:defRPr sz="1800" b="1"/>
            </a:lvl3pPr>
            <a:lvl4pPr marL="1310183" indent="0">
              <a:buNone/>
              <a:defRPr sz="1600" b="1"/>
            </a:lvl4pPr>
            <a:lvl5pPr marL="1746917" indent="0">
              <a:buNone/>
              <a:defRPr sz="1600" b="1"/>
            </a:lvl5pPr>
            <a:lvl6pPr marL="2183646" indent="0">
              <a:buNone/>
              <a:defRPr sz="1600" b="1"/>
            </a:lvl6pPr>
            <a:lvl7pPr marL="2620374" indent="0">
              <a:buNone/>
              <a:defRPr sz="1600" b="1"/>
            </a:lvl7pPr>
            <a:lvl8pPr marL="3057090" indent="0">
              <a:buNone/>
              <a:defRPr sz="1600" b="1"/>
            </a:lvl8pPr>
            <a:lvl9pPr marL="3493825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120" y="2174875"/>
            <a:ext cx="4378591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345BDD-2085-4345-9B15-F526C4EA7BB0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2019/3/21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FA57C-AB59-4833-AF31-95C44D5249F2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895061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F42C9-4D91-41E2-BBF9-0364023F2C11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2019/3/21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FA57C-AB59-4833-AF31-95C44D5249F2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605495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91BC5-EE6D-4A8D-ACD7-0F3A95F530B6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2019/3/21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FA57C-AB59-4833-AF31-95C44D5249F2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924208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9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2980" y="273210"/>
            <a:ext cx="5537728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9" y="1435103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36727" indent="0">
              <a:buNone/>
              <a:defRPr sz="1200"/>
            </a:lvl2pPr>
            <a:lvl3pPr marL="873455" indent="0">
              <a:buNone/>
              <a:defRPr sz="1000"/>
            </a:lvl3pPr>
            <a:lvl4pPr marL="1310183" indent="0">
              <a:buNone/>
              <a:defRPr sz="900"/>
            </a:lvl4pPr>
            <a:lvl5pPr marL="1746917" indent="0">
              <a:buNone/>
              <a:defRPr sz="900"/>
            </a:lvl5pPr>
            <a:lvl6pPr marL="2183646" indent="0">
              <a:buNone/>
              <a:defRPr sz="900"/>
            </a:lvl6pPr>
            <a:lvl7pPr marL="2620374" indent="0">
              <a:buNone/>
              <a:defRPr sz="900"/>
            </a:lvl7pPr>
            <a:lvl8pPr marL="3057090" indent="0">
              <a:buNone/>
              <a:defRPr sz="900"/>
            </a:lvl8pPr>
            <a:lvl9pPr marL="3493825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54F0BE-2F7A-4A32-88A2-8A9E05481BFB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2019/3/21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FA57C-AB59-4833-AF31-95C44D5249F2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150131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36727" indent="0">
              <a:buNone/>
              <a:defRPr sz="2800"/>
            </a:lvl2pPr>
            <a:lvl3pPr marL="873455" indent="0">
              <a:buNone/>
              <a:defRPr sz="2400"/>
            </a:lvl3pPr>
            <a:lvl4pPr marL="1310183" indent="0">
              <a:buNone/>
              <a:defRPr sz="2000"/>
            </a:lvl4pPr>
            <a:lvl5pPr marL="1746917" indent="0">
              <a:buNone/>
              <a:defRPr sz="2000"/>
            </a:lvl5pPr>
            <a:lvl6pPr marL="2183646" indent="0">
              <a:buNone/>
              <a:defRPr sz="2000"/>
            </a:lvl6pPr>
            <a:lvl7pPr marL="2620374" indent="0">
              <a:buNone/>
              <a:defRPr sz="2000"/>
            </a:lvl7pPr>
            <a:lvl8pPr marL="3057090" indent="0">
              <a:buNone/>
              <a:defRPr sz="2000"/>
            </a:lvl8pPr>
            <a:lvl9pPr marL="3493825" indent="0">
              <a:buNone/>
              <a:defRPr sz="2000"/>
            </a:lvl9pPr>
          </a:lstStyle>
          <a:p>
            <a:r>
              <a:rPr kumimoji="1" lang="ja-JP" altLang="en-US"/>
              <a:t>アイコンをクリックして図を追加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36727" indent="0">
              <a:buNone/>
              <a:defRPr sz="1200"/>
            </a:lvl2pPr>
            <a:lvl3pPr marL="873455" indent="0">
              <a:buNone/>
              <a:defRPr sz="1000"/>
            </a:lvl3pPr>
            <a:lvl4pPr marL="1310183" indent="0">
              <a:buNone/>
              <a:defRPr sz="900"/>
            </a:lvl4pPr>
            <a:lvl5pPr marL="1746917" indent="0">
              <a:buNone/>
              <a:defRPr sz="900"/>
            </a:lvl5pPr>
            <a:lvl6pPr marL="2183646" indent="0">
              <a:buNone/>
              <a:defRPr sz="900"/>
            </a:lvl6pPr>
            <a:lvl7pPr marL="2620374" indent="0">
              <a:buNone/>
              <a:defRPr sz="900"/>
            </a:lvl7pPr>
            <a:lvl8pPr marL="3057090" indent="0">
              <a:buNone/>
              <a:defRPr sz="900"/>
            </a:lvl8pPr>
            <a:lvl9pPr marL="3493825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70154-1AC5-4B5C-A575-5AD990583FCE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2019/3/21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FA57C-AB59-4833-AF31-95C44D5249F2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752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5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1046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41" y="1600206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1047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35550" y="1600206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1048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4C0C6-29A6-489A-B8E7-0A8B9D77ED1B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2019/3/21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49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50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FA57C-AB59-4833-AF31-95C44D5249F2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48690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EA8D47-B755-489B-9E71-CF1A52B5FC59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2019/3/21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FA57C-AB59-4833-AF31-95C44D5249F2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196037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860"/>
            <a:ext cx="2228850" cy="5851525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860"/>
            <a:ext cx="6521450" cy="5851525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01294-A0B7-4AE4-B415-370B0C65B9C3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2019/3/21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FA57C-AB59-4833-AF31-95C44D5249F2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70354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1053" name="Rectangle 4"/>
          <p:cNvSpPr>
            <a:spLocks noGrp="1" noChangeArrowheads="1"/>
          </p:cNvSpPr>
          <p:nvPr>
            <p:ph type="dt" sz="half" idx="10"/>
          </p:nvPr>
        </p:nvSpPr>
        <p:spPr>
          <a:ln w="9525"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55BEF5-88DD-4CAB-9C28-457A72108F8F}" type="datetime1">
              <a:rPr lang="ja-JP" altLang="en-US" smtClean="0">
                <a:solidFill>
                  <a:srgbClr val="000000"/>
                </a:solidFill>
              </a:rPr>
              <a:t>2019/3/21</a:t>
            </a:fld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1054" name="Rectangle 5"/>
          <p:cNvSpPr>
            <a:spLocks noGrp="1" noChangeArrowheads="1"/>
          </p:cNvSpPr>
          <p:nvPr>
            <p:ph type="ftr" sz="quarter" idx="11"/>
          </p:nvPr>
        </p:nvSpPr>
        <p:spPr>
          <a:ln w="9525"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1055" name="Rectangle 6"/>
          <p:cNvSpPr>
            <a:spLocks noGrp="1" noChangeArrowheads="1"/>
          </p:cNvSpPr>
          <p:nvPr>
            <p:ph type="sldNum" sz="quarter" idx="12"/>
          </p:nvPr>
        </p:nvSpPr>
        <p:spPr>
          <a:ln w="9525"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FCA533-D963-44BA-9AF2-B8CAA652358C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4320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7" name="タイトル 1"/>
          <p:cNvSpPr>
            <a:spLocks noGrp="1"/>
          </p:cNvSpPr>
          <p:nvPr>
            <p:ph type="ctrTitle"/>
          </p:nvPr>
        </p:nvSpPr>
        <p:spPr>
          <a:xfrm>
            <a:off x="743053" y="2237595"/>
            <a:ext cx="8420101" cy="1543591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1058" name="サブタイトル 2"/>
          <p:cNvSpPr>
            <a:spLocks noGrp="1"/>
          </p:cNvSpPr>
          <p:nvPr>
            <p:ph type="subTitle" idx="1"/>
          </p:nvPr>
        </p:nvSpPr>
        <p:spPr>
          <a:xfrm>
            <a:off x="1485901" y="4080718"/>
            <a:ext cx="6934200" cy="184030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51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26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302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77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53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28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603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1059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953C1ABD-E421-437E-8E30-238A45A49915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2019/3/21</a:t>
            </a:fld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60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61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4A89B0BF-7226-4038-A80C-1F7528EAF8E0}" type="slidenum">
              <a:rPr lang="en-US" altLang="ja-JP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1174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0A413-DDEC-416B-AE9D-799B0E16995D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2019/3/21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66DB7-C7A7-4139-B51A-019130EF925E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2244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線コネクタ 3"/>
          <p:cNvCxnSpPr/>
          <p:nvPr userDrawn="1"/>
        </p:nvCxnSpPr>
        <p:spPr bwMode="auto">
          <a:xfrm>
            <a:off x="0" y="0"/>
            <a:ext cx="0" cy="6858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>
                <a:lumMod val="50000"/>
                <a:lumOff val="50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64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28743" y="1341440"/>
            <a:ext cx="8419862" cy="107950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ja-JP" altLang="ja-JP" noProof="0"/>
          </a:p>
        </p:txBody>
      </p:sp>
      <p:sp>
        <p:nvSpPr>
          <p:cNvPr id="2641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30481" y="2424886"/>
            <a:ext cx="8424625" cy="936625"/>
          </a:xfrm>
        </p:spPr>
        <p:txBody>
          <a:bodyPr/>
          <a:lstStyle>
            <a:lvl1pPr marL="0" indent="0">
              <a:buFontTx/>
              <a:buNone/>
              <a:defRPr kumimoji="0" sz="2400"/>
            </a:lvl1pPr>
          </a:lstStyle>
          <a:p>
            <a:pPr lvl="0"/>
            <a:endParaRPr lang="ja-JP" altLang="ja-JP" noProof="0"/>
          </a:p>
        </p:txBody>
      </p:sp>
    </p:spTree>
    <p:extLst>
      <p:ext uri="{BB962C8B-B14F-4D97-AF65-F5344CB8AC3E}">
        <p14:creationId xmlns:p14="http://schemas.microsoft.com/office/powerpoint/2010/main" val="4249614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線コネクタ 3"/>
          <p:cNvCxnSpPr/>
          <p:nvPr userDrawn="1"/>
        </p:nvCxnSpPr>
        <p:spPr bwMode="auto">
          <a:xfrm>
            <a:off x="0" y="0"/>
            <a:ext cx="0" cy="6858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>
                <a:lumMod val="50000"/>
                <a:lumOff val="50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defTabSz="899455">
              <a:defRPr/>
            </a:lvl1pPr>
          </a:lstStyle>
          <a:p>
            <a:pPr>
              <a:defRPr/>
            </a:pPr>
            <a:fld id="{E71C912A-5750-42BB-B752-37EA3D7FEBED}" type="datetime1">
              <a:rPr lang="ja-JP" altLang="en-US" smtClean="0"/>
              <a:t>2019/3/21</a:t>
            </a:fld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defTabSz="899455"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スライド番号プレースホルダー 4"/>
          <p:cNvSpPr>
            <a:spLocks noGrp="1"/>
          </p:cNvSpPr>
          <p:nvPr>
            <p:ph type="sldNum" sz="quarter" idx="12"/>
          </p:nvPr>
        </p:nvSpPr>
        <p:spPr>
          <a:xfrm>
            <a:off x="9352053" y="6610466"/>
            <a:ext cx="527134" cy="250825"/>
          </a:xfrm>
        </p:spPr>
        <p:txBody>
          <a:bodyPr/>
          <a:lstStyle>
            <a:lvl1pPr defTabSz="899455"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1051A038-A69B-438F-BE61-8D5F5797DB6C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849181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/>
          </p:nvPr>
        </p:nvSpPr>
        <p:spPr>
          <a:xfrm>
            <a:off x="495570" y="275017"/>
            <a:ext cx="8915240" cy="5851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defTabSz="899455">
              <a:defRPr/>
            </a:lvl1pPr>
          </a:lstStyle>
          <a:p>
            <a:pPr>
              <a:defRPr/>
            </a:pPr>
            <a:fld id="{883312E4-445D-4FB7-96F9-6427851E6D5F}" type="datetime1">
              <a:rPr lang="ja-JP" altLang="en-US" smtClean="0"/>
              <a:t>2019/3/21</a:t>
            </a:fld>
            <a:endParaRPr lang="en-US" altLang="ja-JP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defTabSz="899455"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>
            <a:solidFill>
              <a:schemeClr val="bg1"/>
            </a:solidFill>
          </a:ln>
        </p:spPr>
        <p:txBody>
          <a:bodyPr/>
          <a:lstStyle>
            <a:lvl1pPr defTabSz="899455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FFFFFF">
                    <a:lumMod val="75000"/>
                  </a:srgbClr>
                </a:solidFill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ECEF045D-89CD-4B61-B6F1-42AB66E88B2B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8995189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5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6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theme" Target="../theme/theme4.xml"/><Relationship Id="rId5" Type="http://schemas.openxmlformats.org/officeDocument/2006/relationships/slideLayout" Target="../slideLayouts/slideLayout11.xml"/><Relationship Id="rId4" Type="http://schemas.openxmlformats.org/officeDocument/2006/relationships/slideLayout" Target="../slideLayouts/slideLayout10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/Relationships>
</file>

<file path=ppt/slideMasters/_rels/slideMaster6.xml.rels><?xml version="1.0" encoding="UTF-8" standalone="yes"?>
<Relationships xmlns="http://schemas.openxmlformats.org/package/2006/relationships"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14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7.xml"/><Relationship Id="rId7" Type="http://schemas.openxmlformats.org/officeDocument/2006/relationships/theme" Target="../theme/theme7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8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8.xml"/><Relationship Id="rId3" Type="http://schemas.openxmlformats.org/officeDocument/2006/relationships/slideLayout" Target="../slideLayouts/slideLayout23.xml"/><Relationship Id="rId7" Type="http://schemas.openxmlformats.org/officeDocument/2006/relationships/slideLayout" Target="../slideLayouts/slideLayout27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22.xml"/><Relationship Id="rId1" Type="http://schemas.openxmlformats.org/officeDocument/2006/relationships/slideLayout" Target="../slideLayouts/slideLayout21.xml"/><Relationship Id="rId6" Type="http://schemas.openxmlformats.org/officeDocument/2006/relationships/slideLayout" Target="../slideLayouts/slideLayout26.xml"/><Relationship Id="rId11" Type="http://schemas.openxmlformats.org/officeDocument/2006/relationships/slideLayout" Target="../slideLayouts/slideLayout31.xml"/><Relationship Id="rId5" Type="http://schemas.openxmlformats.org/officeDocument/2006/relationships/slideLayout" Target="../slideLayouts/slideLayout25.xml"/><Relationship Id="rId10" Type="http://schemas.openxmlformats.org/officeDocument/2006/relationships/slideLayout" Target="../slideLayouts/slideLayout30.xml"/><Relationship Id="rId4" Type="http://schemas.openxmlformats.org/officeDocument/2006/relationships/slideLayout" Target="../slideLayouts/slideLayout24.xml"/><Relationship Id="rId9" Type="http://schemas.openxmlformats.org/officeDocument/2006/relationships/slideLayout" Target="../slideLayouts/slideLayout2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264" tIns="45640" rIns="91264" bIns="4564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600204"/>
            <a:ext cx="8915400" cy="4525963"/>
          </a:xfrm>
          <a:prstGeom prst="rect">
            <a:avLst/>
          </a:prstGeom>
        </p:spPr>
        <p:txBody>
          <a:bodyPr vert="horz" lIns="91264" tIns="45640" rIns="91264" bIns="4564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95308" y="6356761"/>
            <a:ext cx="2311400" cy="365125"/>
          </a:xfrm>
          <a:prstGeom prst="rect">
            <a:avLst/>
          </a:prstGeom>
        </p:spPr>
        <p:txBody>
          <a:bodyPr vert="horz" lIns="91264" tIns="45640" rIns="91264" bIns="4564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808879"/>
            <a:fld id="{9FFFA2AF-50CF-4EEF-90D4-A55B7554BDDE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2019/3/21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384550" y="6356761"/>
            <a:ext cx="3136900" cy="365125"/>
          </a:xfrm>
          <a:prstGeom prst="rect">
            <a:avLst/>
          </a:prstGeom>
        </p:spPr>
        <p:txBody>
          <a:bodyPr vert="horz" lIns="91264" tIns="45640" rIns="91264" bIns="4564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808879"/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7099300" y="6356761"/>
            <a:ext cx="2311400" cy="365125"/>
          </a:xfrm>
          <a:prstGeom prst="rect">
            <a:avLst/>
          </a:prstGeom>
        </p:spPr>
        <p:txBody>
          <a:bodyPr vert="horz" lIns="91264" tIns="45640" rIns="91264" bIns="4564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808879"/>
            <a:fld id="{7F9A974E-2D10-42B0-A87E-7B3FB5DE86B3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 defTabSz="808879"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52159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lvl1pPr algn="ctr" defTabSz="91264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244" indent="-342244" algn="l" defTabSz="91264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1526" indent="-285191" algn="l" defTabSz="91264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0808" indent="-228160" algn="l" defTabSz="91264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7129" indent="-228160" algn="l" defTabSz="91264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3451" indent="-228160" algn="l" defTabSz="91264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09775" indent="-228160" algn="l" defTabSz="91264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66098" indent="-228160" algn="l" defTabSz="91264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2422" indent="-228160" algn="l" defTabSz="91264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78749" indent="-228160" algn="l" defTabSz="91264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264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320" algn="l" defTabSz="91264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2640" algn="l" defTabSz="91264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68961" algn="l" defTabSz="91264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5287" algn="l" defTabSz="91264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1613" algn="l" defTabSz="91264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37937" algn="l" defTabSz="91264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4261" algn="l" defTabSz="91264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0585" algn="l" defTabSz="91264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5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264" tIns="45640" rIns="91264" bIns="4564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1036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600206"/>
            <a:ext cx="8915400" cy="4525963"/>
          </a:xfrm>
          <a:prstGeom prst="rect">
            <a:avLst/>
          </a:prstGeom>
        </p:spPr>
        <p:txBody>
          <a:bodyPr vert="horz" lIns="91264" tIns="45640" rIns="91264" bIns="4564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1037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95311" y="6356817"/>
            <a:ext cx="2311400" cy="365125"/>
          </a:xfrm>
          <a:prstGeom prst="rect">
            <a:avLst/>
          </a:prstGeom>
        </p:spPr>
        <p:txBody>
          <a:bodyPr vert="horz" lIns="91264" tIns="45640" rIns="91264" bIns="4564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808879"/>
            <a:fld id="{E37E3D16-3F93-4BDD-BE09-FEC84DAAF261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2019/3/21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38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384550" y="6356817"/>
            <a:ext cx="3136900" cy="365125"/>
          </a:xfrm>
          <a:prstGeom prst="rect">
            <a:avLst/>
          </a:prstGeom>
        </p:spPr>
        <p:txBody>
          <a:bodyPr vert="horz" lIns="91264" tIns="45640" rIns="91264" bIns="4564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808879"/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39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7099300" y="6356817"/>
            <a:ext cx="2311400" cy="365125"/>
          </a:xfrm>
          <a:prstGeom prst="rect">
            <a:avLst/>
          </a:prstGeom>
        </p:spPr>
        <p:txBody>
          <a:bodyPr vert="horz" lIns="91264" tIns="45640" rIns="91264" bIns="4564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808879"/>
            <a:fld id="{7F9A974E-2D10-42B0-A87E-7B3FB5DE86B3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 defTabSz="808879"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78784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4" r:id="rId1"/>
    <p:sldLayoutId id="2147483775" r:id="rId2"/>
    <p:sldLayoutId id="2147483776" r:id="rId3"/>
    <p:sldLayoutId id="2147483777" r:id="rId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lvl1pPr algn="ctr" defTabSz="91264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244" indent="-342244" algn="l" defTabSz="91264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1526" indent="-285191" algn="l" defTabSz="91264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0808" indent="-228160" algn="l" defTabSz="91264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7129" indent="-228160" algn="l" defTabSz="91264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3451" indent="-228160" algn="l" defTabSz="91264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09775" indent="-228160" algn="l" defTabSz="91264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66098" indent="-228160" algn="l" defTabSz="91264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2422" indent="-228160" algn="l" defTabSz="91264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78749" indent="-228160" algn="l" defTabSz="91264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264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320" algn="l" defTabSz="91264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2640" algn="l" defTabSz="91264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68961" algn="l" defTabSz="91264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5287" algn="l" defTabSz="91264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1613" algn="l" defTabSz="91264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37937" algn="l" defTabSz="91264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4261" algn="l" defTabSz="91264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0585" algn="l" defTabSz="91264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600206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95305" y="6356719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810433"/>
            <a:fld id="{CA0DA275-50BD-4746-BEEB-3F28C1B34C19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2019/3/21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384550" y="6356719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810433"/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7099300" y="6356719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810433"/>
            <a:fld id="{05366DB7-C7A7-4139-B51A-019130EF925E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 defTabSz="810433"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99353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44" r:id="rId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566" y="274862"/>
            <a:ext cx="8915240" cy="777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9693" tIns="44849" rIns="89693" bIns="44849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566" y="1196976"/>
            <a:ext cx="8915240" cy="4929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9693" tIns="44849" rIns="89693" bIns="4484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26317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800" y="5516565"/>
            <a:ext cx="2311771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9693" tIns="44849" rIns="89693" bIns="44849" numCol="1" anchor="t" anchorCtr="0" compatLnSpc="1">
            <a:prstTxWarp prst="textNoShape">
              <a:avLst/>
            </a:prstTxWarp>
          </a:bodyPr>
          <a:lstStyle>
            <a:lvl1pPr algn="l" defTabSz="897527">
              <a:defRPr sz="1400">
                <a:solidFill>
                  <a:srgbClr val="000000"/>
                </a:solidFill>
                <a:latin typeface="Arial" charset="0"/>
                <a:ea typeface="ＭＳ Ｐゴシック" pitchFamily="50" charset="-128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45F7301-33E5-4D7C-BAAA-31E069F65F84}" type="datetime1">
              <a:rPr lang="ja-JP" altLang="en-US" smtClean="0"/>
              <a:t>2019/3/21</a:t>
            </a:fld>
            <a:endParaRPr lang="en-US" altLang="ja-JP"/>
          </a:p>
        </p:txBody>
      </p:sp>
      <p:sp>
        <p:nvSpPr>
          <p:cNvPr id="26317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6321" y="5516565"/>
            <a:ext cx="3135815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9693" tIns="44849" rIns="89693" bIns="44849" numCol="1" anchor="t" anchorCtr="0" compatLnSpc="1">
            <a:prstTxWarp prst="textNoShape">
              <a:avLst/>
            </a:prstTxWarp>
          </a:bodyPr>
          <a:lstStyle>
            <a:lvl1pPr defTabSz="897527">
              <a:defRPr sz="1400">
                <a:solidFill>
                  <a:srgbClr val="000000"/>
                </a:solidFill>
                <a:latin typeface="Arial" charset="0"/>
                <a:ea typeface="ＭＳ Ｐゴシック" pitchFamily="50" charset="-128"/>
              </a:defRPr>
            </a:lvl1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8843865" y="6237288"/>
            <a:ext cx="1036803" cy="620712"/>
          </a:xfrm>
          <a:prstGeom prst="rect">
            <a:avLst/>
          </a:prstGeom>
          <a:ln w="9525">
            <a:noFill/>
          </a:ln>
        </p:spPr>
        <p:txBody>
          <a:bodyPr lIns="89948" tIns="44975" rIns="89948" bIns="44975"/>
          <a:lstStyle>
            <a:lvl1pPr algn="r" defTabSz="897527" fontAlgn="auto">
              <a:spcBef>
                <a:spcPts val="0"/>
              </a:spcBef>
              <a:spcAft>
                <a:spcPts val="0"/>
              </a:spcAft>
              <a:defRPr sz="2800">
                <a:solidFill>
                  <a:srgbClr val="FFFFFF">
                    <a:lumMod val="75000"/>
                  </a:srgbClr>
                </a:solidFill>
                <a:latin typeface="HGPｺﾞｼｯｸM"/>
                <a:ea typeface="ＭＳ Ｐゴシック"/>
              </a:defRPr>
            </a:lvl1pPr>
          </a:lstStyle>
          <a:p>
            <a:pPr>
              <a:defRPr/>
            </a:pPr>
            <a:fld id="{F00400A0-26B6-474E-B07D-23B134AF48B1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  <p:cxnSp>
        <p:nvCxnSpPr>
          <p:cNvPr id="16391" name="直線コネクタ 8"/>
          <p:cNvCxnSpPr>
            <a:cxnSpLocks noChangeShapeType="1"/>
          </p:cNvCxnSpPr>
          <p:nvPr/>
        </p:nvCxnSpPr>
        <p:spPr bwMode="auto">
          <a:xfrm>
            <a:off x="9848841" y="0"/>
            <a:ext cx="0" cy="6858000"/>
          </a:xfrm>
          <a:prstGeom prst="line">
            <a:avLst/>
          </a:prstGeom>
          <a:noFill/>
          <a:ln w="38100" algn="ctr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" name="直線コネクタ 2"/>
          <p:cNvCxnSpPr/>
          <p:nvPr/>
        </p:nvCxnSpPr>
        <p:spPr bwMode="auto">
          <a:xfrm>
            <a:off x="0" y="0"/>
            <a:ext cx="0" cy="6858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>
                <a:lumMod val="50000"/>
                <a:lumOff val="50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34020932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593" r:id="rId1"/>
    <p:sldLayoutId id="2147484594" r:id="rId2"/>
    <p:sldLayoutId id="2147484596" r:id="rId3"/>
    <p:sldLayoutId id="2147484597" r:id="rId4"/>
    <p:sldLayoutId id="2147484598" r:id="rId5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HGPｺﾞｼｯｸM" pitchFamily="50" charset="-128"/>
          <a:ea typeface="ＭＳ Ｐゴシック" pitchFamily="50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HGPｺﾞｼｯｸM" pitchFamily="50" charset="-128"/>
          <a:ea typeface="ＭＳ Ｐゴシック" pitchFamily="50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HGPｺﾞｼｯｸM" pitchFamily="50" charset="-128"/>
          <a:ea typeface="ＭＳ Ｐゴシック" pitchFamily="50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HGPｺﾞｼｯｸM" pitchFamily="50" charset="-128"/>
          <a:ea typeface="ＭＳ Ｐゴシック" pitchFamily="50" charset="-128"/>
        </a:defRPr>
      </a:lvl5pPr>
      <a:lvl6pPr marL="448446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HGPｺﾞｼｯｸM" pitchFamily="50" charset="-128"/>
          <a:ea typeface="ＭＳ Ｐゴシック" pitchFamily="50" charset="-128"/>
        </a:defRPr>
      </a:lvl6pPr>
      <a:lvl7pPr marL="896887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HGPｺﾞｼｯｸM" pitchFamily="50" charset="-128"/>
          <a:ea typeface="ＭＳ Ｐゴシック" pitchFamily="50" charset="-128"/>
        </a:defRPr>
      </a:lvl7pPr>
      <a:lvl8pPr marL="1345333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HGPｺﾞｼｯｸM" pitchFamily="50" charset="-128"/>
          <a:ea typeface="ＭＳ Ｐゴシック" pitchFamily="50" charset="-128"/>
        </a:defRPr>
      </a:lvl8pPr>
      <a:lvl9pPr marL="1793783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HGPｺﾞｼｯｸM" pitchFamily="50" charset="-128"/>
          <a:ea typeface="ＭＳ Ｐゴシック" pitchFamily="50" charset="-128"/>
        </a:defRPr>
      </a:lvl9pPr>
    </p:titleStyle>
    <p:bodyStyle>
      <a:lvl1pPr marL="332609" indent="-332609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24558" indent="-276397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18064" indent="-220178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566243" indent="-220178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15959" indent="-220178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466439" indent="-224222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14890" indent="-224222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363327" indent="-224222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11773" indent="-224222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89688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48446" algn="l" defTabSz="89688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96887" algn="l" defTabSz="89688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45333" algn="l" defTabSz="89688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793783" algn="l" defTabSz="89688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42222" algn="l" defTabSz="89688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690668" algn="l" defTabSz="89688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39120" algn="l" defTabSz="89688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587556" algn="l" defTabSz="89688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264" tIns="45640" rIns="91264" bIns="4564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600204"/>
            <a:ext cx="8915400" cy="4525963"/>
          </a:xfrm>
          <a:prstGeom prst="rect">
            <a:avLst/>
          </a:prstGeom>
        </p:spPr>
        <p:txBody>
          <a:bodyPr vert="horz" lIns="91264" tIns="45640" rIns="91264" bIns="4564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95308" y="6356831"/>
            <a:ext cx="2311400" cy="365125"/>
          </a:xfrm>
          <a:prstGeom prst="rect">
            <a:avLst/>
          </a:prstGeom>
        </p:spPr>
        <p:txBody>
          <a:bodyPr vert="horz" lIns="91264" tIns="45640" rIns="91264" bIns="4564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808879"/>
            <a:fld id="{7D3EC414-FFBB-45C9-A3FA-68AE1E7DDC0A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2019/3/21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384550" y="6356831"/>
            <a:ext cx="3136900" cy="365125"/>
          </a:xfrm>
          <a:prstGeom prst="rect">
            <a:avLst/>
          </a:prstGeom>
        </p:spPr>
        <p:txBody>
          <a:bodyPr vert="horz" lIns="91264" tIns="45640" rIns="91264" bIns="4564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808879"/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7099300" y="6356831"/>
            <a:ext cx="2311400" cy="365125"/>
          </a:xfrm>
          <a:prstGeom prst="rect">
            <a:avLst/>
          </a:prstGeom>
        </p:spPr>
        <p:txBody>
          <a:bodyPr vert="horz" lIns="91264" tIns="45640" rIns="91264" bIns="4564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808879"/>
            <a:fld id="{7F9A974E-2D10-42B0-A87E-7B3FB5DE86B3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 defTabSz="808879"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13181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256" r:id="rId1"/>
    <p:sldLayoutId id="2147485258" r:id="rId2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lvl1pPr algn="ctr" defTabSz="91264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244" indent="-342244" algn="l" defTabSz="91264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1526" indent="-285191" algn="l" defTabSz="91264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0808" indent="-228160" algn="l" defTabSz="91264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7129" indent="-228160" algn="l" defTabSz="91264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3451" indent="-228160" algn="l" defTabSz="91264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09775" indent="-228160" algn="l" defTabSz="91264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66098" indent="-228160" algn="l" defTabSz="91264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2422" indent="-228160" algn="l" defTabSz="91264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78749" indent="-228160" algn="l" defTabSz="91264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264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320" algn="l" defTabSz="91264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2640" algn="l" defTabSz="91264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68961" algn="l" defTabSz="91264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5287" algn="l" defTabSz="91264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1613" algn="l" defTabSz="91264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37937" algn="l" defTabSz="91264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4261" algn="l" defTabSz="91264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0585" algn="l" defTabSz="91264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264" tIns="45640" rIns="91264" bIns="4564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600204"/>
            <a:ext cx="8915400" cy="4525963"/>
          </a:xfrm>
          <a:prstGeom prst="rect">
            <a:avLst/>
          </a:prstGeom>
        </p:spPr>
        <p:txBody>
          <a:bodyPr vert="horz" lIns="91264" tIns="45640" rIns="91264" bIns="4564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95308" y="6356589"/>
            <a:ext cx="2311400" cy="365125"/>
          </a:xfrm>
          <a:prstGeom prst="rect">
            <a:avLst/>
          </a:prstGeom>
        </p:spPr>
        <p:txBody>
          <a:bodyPr vert="horz" lIns="91264" tIns="45640" rIns="91264" bIns="4564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808879"/>
            <a:fld id="{78651C8F-7A44-4EF7-8966-28F6C87A48EE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2019/3/21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384550" y="6356589"/>
            <a:ext cx="3136900" cy="365125"/>
          </a:xfrm>
          <a:prstGeom prst="rect">
            <a:avLst/>
          </a:prstGeom>
        </p:spPr>
        <p:txBody>
          <a:bodyPr vert="horz" lIns="91264" tIns="45640" rIns="91264" bIns="4564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808879"/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7099300" y="6356589"/>
            <a:ext cx="2311400" cy="365125"/>
          </a:xfrm>
          <a:prstGeom prst="rect">
            <a:avLst/>
          </a:prstGeom>
        </p:spPr>
        <p:txBody>
          <a:bodyPr vert="horz" lIns="91264" tIns="45640" rIns="91264" bIns="4564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808879"/>
            <a:fld id="{7F9A974E-2D10-42B0-A87E-7B3FB5DE86B3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 defTabSz="808879"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3343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726" r:id="rId1"/>
  </p:sldLayoutIdLst>
  <p:hf hdr="0" ftr="0" dt="0"/>
  <p:txStyles>
    <p:titleStyle>
      <a:lvl1pPr algn="ctr" defTabSz="91264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244" indent="-342244" algn="l" defTabSz="91264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1526" indent="-285191" algn="l" defTabSz="91264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0808" indent="-228160" algn="l" defTabSz="91264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7129" indent="-228160" algn="l" defTabSz="91264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3451" indent="-228160" algn="l" defTabSz="91264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09775" indent="-228160" algn="l" defTabSz="91264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66098" indent="-228160" algn="l" defTabSz="91264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2422" indent="-228160" algn="l" defTabSz="91264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78749" indent="-228160" algn="l" defTabSz="91264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264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320" algn="l" defTabSz="91264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2640" algn="l" defTabSz="91264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68961" algn="l" defTabSz="91264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5287" algn="l" defTabSz="91264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1613" algn="l" defTabSz="91264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37937" algn="l" defTabSz="91264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4261" algn="l" defTabSz="91264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0585" algn="l" defTabSz="91264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566" y="274862"/>
            <a:ext cx="8915240" cy="777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9693" tIns="44849" rIns="89693" bIns="44849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566" y="1196976"/>
            <a:ext cx="8915240" cy="4929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9693" tIns="44849" rIns="89693" bIns="4484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26317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800" y="5516565"/>
            <a:ext cx="2311771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9693" tIns="44849" rIns="89693" bIns="44849" numCol="1" anchor="t" anchorCtr="0" compatLnSpc="1">
            <a:prstTxWarp prst="textNoShape">
              <a:avLst/>
            </a:prstTxWarp>
          </a:bodyPr>
          <a:lstStyle>
            <a:lvl1pPr algn="l" defTabSz="897527">
              <a:defRPr sz="1400">
                <a:solidFill>
                  <a:srgbClr val="000000"/>
                </a:solidFill>
                <a:latin typeface="Arial" charset="0"/>
                <a:ea typeface="ＭＳ Ｐゴシック" pitchFamily="50" charset="-128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BF3E626-EA19-48ED-95C0-3015D5667BDD}" type="datetime1">
              <a:rPr lang="ja-JP" altLang="en-US" smtClean="0"/>
              <a:t>2019/3/21</a:t>
            </a:fld>
            <a:endParaRPr lang="en-US" altLang="ja-JP"/>
          </a:p>
        </p:txBody>
      </p:sp>
      <p:sp>
        <p:nvSpPr>
          <p:cNvPr id="26317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6321" y="5516565"/>
            <a:ext cx="3135815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9693" tIns="44849" rIns="89693" bIns="44849" numCol="1" anchor="t" anchorCtr="0" compatLnSpc="1">
            <a:prstTxWarp prst="textNoShape">
              <a:avLst/>
            </a:prstTxWarp>
          </a:bodyPr>
          <a:lstStyle>
            <a:lvl1pPr defTabSz="897527">
              <a:defRPr sz="1400">
                <a:solidFill>
                  <a:srgbClr val="000000"/>
                </a:solidFill>
                <a:latin typeface="Arial" charset="0"/>
                <a:ea typeface="ＭＳ Ｐゴシック" pitchFamily="50" charset="-128"/>
              </a:defRPr>
            </a:lvl1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8843865" y="6237288"/>
            <a:ext cx="1036803" cy="620712"/>
          </a:xfrm>
          <a:prstGeom prst="rect">
            <a:avLst/>
          </a:prstGeom>
          <a:ln w="9525">
            <a:noFill/>
          </a:ln>
        </p:spPr>
        <p:txBody>
          <a:bodyPr lIns="89948" tIns="44975" rIns="89948" bIns="44975"/>
          <a:lstStyle>
            <a:lvl1pPr algn="r" defTabSz="897527" fontAlgn="auto">
              <a:spcBef>
                <a:spcPts val="0"/>
              </a:spcBef>
              <a:spcAft>
                <a:spcPts val="0"/>
              </a:spcAft>
              <a:defRPr sz="2800">
                <a:solidFill>
                  <a:srgbClr val="FFFFFF">
                    <a:lumMod val="75000"/>
                  </a:srgbClr>
                </a:solidFill>
                <a:latin typeface="HGPｺﾞｼｯｸM"/>
                <a:ea typeface="ＭＳ Ｐゴシック"/>
              </a:defRPr>
            </a:lvl1pPr>
          </a:lstStyle>
          <a:p>
            <a:pPr>
              <a:defRPr/>
            </a:pPr>
            <a:fld id="{F00400A0-26B6-474E-B07D-23B134AF48B1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  <p:cxnSp>
        <p:nvCxnSpPr>
          <p:cNvPr id="16391" name="直線コネクタ 8"/>
          <p:cNvCxnSpPr>
            <a:cxnSpLocks noChangeShapeType="1"/>
          </p:cNvCxnSpPr>
          <p:nvPr/>
        </p:nvCxnSpPr>
        <p:spPr bwMode="auto">
          <a:xfrm>
            <a:off x="9848841" y="0"/>
            <a:ext cx="0" cy="6858000"/>
          </a:xfrm>
          <a:prstGeom prst="line">
            <a:avLst/>
          </a:prstGeom>
          <a:noFill/>
          <a:ln w="38100" algn="ctr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" name="直線コネクタ 2"/>
          <p:cNvCxnSpPr/>
          <p:nvPr/>
        </p:nvCxnSpPr>
        <p:spPr bwMode="auto">
          <a:xfrm>
            <a:off x="0" y="0"/>
            <a:ext cx="0" cy="6858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>
                <a:lumMod val="50000"/>
                <a:lumOff val="50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3693277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6076" r:id="rId1"/>
    <p:sldLayoutId id="2147486077" r:id="rId2"/>
    <p:sldLayoutId id="2147486079" r:id="rId3"/>
    <p:sldLayoutId id="2147486080" r:id="rId4"/>
    <p:sldLayoutId id="2147486081" r:id="rId5"/>
    <p:sldLayoutId id="2147486082" r:id="rId6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HGPｺﾞｼｯｸM" pitchFamily="50" charset="-128"/>
          <a:ea typeface="ＭＳ Ｐゴシック" pitchFamily="50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HGPｺﾞｼｯｸM" pitchFamily="50" charset="-128"/>
          <a:ea typeface="ＭＳ Ｐゴシック" pitchFamily="50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HGPｺﾞｼｯｸM" pitchFamily="50" charset="-128"/>
          <a:ea typeface="ＭＳ Ｐゴシック" pitchFamily="50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HGPｺﾞｼｯｸM" pitchFamily="50" charset="-128"/>
          <a:ea typeface="ＭＳ Ｐゴシック" pitchFamily="50" charset="-128"/>
        </a:defRPr>
      </a:lvl5pPr>
      <a:lvl6pPr marL="448446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HGPｺﾞｼｯｸM" pitchFamily="50" charset="-128"/>
          <a:ea typeface="ＭＳ Ｐゴシック" pitchFamily="50" charset="-128"/>
        </a:defRPr>
      </a:lvl6pPr>
      <a:lvl7pPr marL="896887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HGPｺﾞｼｯｸM" pitchFamily="50" charset="-128"/>
          <a:ea typeface="ＭＳ Ｐゴシック" pitchFamily="50" charset="-128"/>
        </a:defRPr>
      </a:lvl7pPr>
      <a:lvl8pPr marL="1345333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HGPｺﾞｼｯｸM" pitchFamily="50" charset="-128"/>
          <a:ea typeface="ＭＳ Ｐゴシック" pitchFamily="50" charset="-128"/>
        </a:defRPr>
      </a:lvl8pPr>
      <a:lvl9pPr marL="1793783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HGPｺﾞｼｯｸM" pitchFamily="50" charset="-128"/>
          <a:ea typeface="ＭＳ Ｐゴシック" pitchFamily="50" charset="-128"/>
        </a:defRPr>
      </a:lvl9pPr>
    </p:titleStyle>
    <p:bodyStyle>
      <a:lvl1pPr marL="332609" indent="-332609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24558" indent="-276397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18064" indent="-220178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566243" indent="-220178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15959" indent="-220178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466439" indent="-224222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14890" indent="-224222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363327" indent="-224222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11773" indent="-224222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89688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48446" algn="l" defTabSz="89688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96887" algn="l" defTabSz="89688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45333" algn="l" defTabSz="89688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793783" algn="l" defTabSz="89688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42222" algn="l" defTabSz="89688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690668" algn="l" defTabSz="89688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39120" algn="l" defTabSz="89688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587556" algn="l" defTabSz="89688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87346" tIns="43675" rIns="87346" bIns="43675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600206"/>
            <a:ext cx="8915400" cy="4525963"/>
          </a:xfrm>
          <a:prstGeom prst="rect">
            <a:avLst/>
          </a:prstGeom>
        </p:spPr>
        <p:txBody>
          <a:bodyPr vert="horz" lIns="87346" tIns="43675" rIns="87346" bIns="43675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95300" y="6357258"/>
            <a:ext cx="2311400" cy="365125"/>
          </a:xfrm>
          <a:prstGeom prst="rect">
            <a:avLst/>
          </a:prstGeom>
        </p:spPr>
        <p:txBody>
          <a:bodyPr vert="horz" lIns="87346" tIns="43675" rIns="87346" bIns="43675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873455"/>
            <a:fld id="{A8C18BC8-94F5-43B0-89A7-658C14E93A40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2019/3/21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384550" y="6357258"/>
            <a:ext cx="3136900" cy="365125"/>
          </a:xfrm>
          <a:prstGeom prst="rect">
            <a:avLst/>
          </a:prstGeom>
        </p:spPr>
        <p:txBody>
          <a:bodyPr vert="horz" lIns="87346" tIns="43675" rIns="87346" bIns="43675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873455"/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7099300" y="6357258"/>
            <a:ext cx="2311400" cy="365125"/>
          </a:xfrm>
          <a:prstGeom prst="rect">
            <a:avLst/>
          </a:prstGeom>
        </p:spPr>
        <p:txBody>
          <a:bodyPr vert="horz" lIns="87346" tIns="43675" rIns="87346" bIns="43675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873455"/>
            <a:fld id="{973FA57C-AB59-4833-AF31-95C44D5249F2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 defTabSz="873455"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79651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6171" r:id="rId1"/>
    <p:sldLayoutId id="2147486172" r:id="rId2"/>
    <p:sldLayoutId id="2147486173" r:id="rId3"/>
    <p:sldLayoutId id="2147486174" r:id="rId4"/>
    <p:sldLayoutId id="2147486175" r:id="rId5"/>
    <p:sldLayoutId id="2147486176" r:id="rId6"/>
    <p:sldLayoutId id="2147486177" r:id="rId7"/>
    <p:sldLayoutId id="2147486178" r:id="rId8"/>
    <p:sldLayoutId id="2147486179" r:id="rId9"/>
    <p:sldLayoutId id="2147486180" r:id="rId10"/>
    <p:sldLayoutId id="2147486181" r:id="rId11"/>
  </p:sldLayoutIdLst>
  <p:hf hdr="0" ftr="0" dt="0"/>
  <p:txStyles>
    <p:titleStyle>
      <a:lvl1pPr algn="ctr" defTabSz="873455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27551" indent="-327551" algn="l" defTabSz="873455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09680" indent="-272958" algn="l" defTabSz="873455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091820" indent="-218360" algn="l" defTabSz="873455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28553" indent="-218360" algn="l" defTabSz="873455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965268" indent="-218360" algn="l" defTabSz="873455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402002" indent="-218360" algn="l" defTabSz="873455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838731" indent="-218360" algn="l" defTabSz="873455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275461" indent="-218360" algn="l" defTabSz="873455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712191" indent="-218360" algn="l" defTabSz="873455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87345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36727" algn="l" defTabSz="87345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73455" algn="l" defTabSz="87345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10183" algn="l" defTabSz="87345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746917" algn="l" defTabSz="87345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183646" algn="l" defTabSz="87345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620374" algn="l" defTabSz="87345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057090" algn="l" defTabSz="87345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493825" algn="l" defTabSz="87345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1A6F5A2-76E5-4EDA-B624-24F3A5403B7C}"/>
              </a:ext>
            </a:extLst>
          </p:cNvPr>
          <p:cNvSpPr/>
          <p:nvPr/>
        </p:nvSpPr>
        <p:spPr>
          <a:xfrm>
            <a:off x="0" y="4725144"/>
            <a:ext cx="9906000" cy="213285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正方形/長方形 6"/>
          <p:cNvSpPr/>
          <p:nvPr/>
        </p:nvSpPr>
        <p:spPr>
          <a:xfrm>
            <a:off x="-24610" y="-85883"/>
            <a:ext cx="9930611" cy="694388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15006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2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51203" name="タイトル 3"/>
          <p:cNvSpPr>
            <a:spLocks noGrp="1"/>
          </p:cNvSpPr>
          <p:nvPr>
            <p:ph type="ctrTitle"/>
          </p:nvPr>
        </p:nvSpPr>
        <p:spPr>
          <a:xfrm>
            <a:off x="190101" y="2048080"/>
            <a:ext cx="9501188" cy="1380920"/>
          </a:xfrm>
        </p:spPr>
        <p:txBody>
          <a:bodyPr>
            <a:normAutofit/>
          </a:bodyPr>
          <a:lstStyle/>
          <a:p>
            <a:r>
              <a:rPr lang="ja-JP" altLang="en-US" sz="3600" dirty="0">
                <a:latin typeface="ＤＨＰ平成ゴシックW5" panose="020B0500000000000000" pitchFamily="50" charset="-128"/>
                <a:ea typeface="ＤＨＰ平成ゴシックW5" panose="020B0500000000000000" pitchFamily="50" charset="-128"/>
              </a:rPr>
              <a:t>移行期間における指導資料について</a:t>
            </a:r>
            <a:br>
              <a:rPr lang="en-US" altLang="ja-JP" sz="3600" dirty="0">
                <a:latin typeface="ＤＨＰ平成ゴシックW5" panose="020B0500000000000000" pitchFamily="50" charset="-128"/>
                <a:ea typeface="ＤＨＰ平成ゴシックW5" panose="020B0500000000000000" pitchFamily="50" charset="-128"/>
              </a:rPr>
            </a:br>
            <a:r>
              <a:rPr lang="ja-JP" altLang="en-US" sz="3600" dirty="0">
                <a:latin typeface="ＤＨＰ平成ゴシックW5" panose="020B0500000000000000" pitchFamily="50" charset="-128"/>
                <a:ea typeface="ＤＨＰ平成ゴシックW5" panose="020B0500000000000000" pitchFamily="50" charset="-128"/>
              </a:rPr>
              <a:t>（中学校外国語科）</a:t>
            </a:r>
          </a:p>
        </p:txBody>
      </p:sp>
      <p:pic>
        <p:nvPicPr>
          <p:cNvPr id="51204" name="Picture 3" descr="和英タテ小"/>
          <p:cNvPicPr>
            <a:picLocks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45257" y="5229202"/>
            <a:ext cx="1130300" cy="1512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F4C5B99B-CD8A-40B7-862A-124BA9BAB0DA}"/>
              </a:ext>
            </a:extLst>
          </p:cNvPr>
          <p:cNvSpPr txBox="1"/>
          <p:nvPr/>
        </p:nvSpPr>
        <p:spPr>
          <a:xfrm>
            <a:off x="1570268" y="5468406"/>
            <a:ext cx="67687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115006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uLnTx/>
                <a:uFillTx/>
                <a:latin typeface="ＤＨＰ平成ゴシックW5" panose="020B0500000000000000" pitchFamily="50" charset="-128"/>
                <a:ea typeface="ＤＨＰ平成ゴシックW5" panose="020B0500000000000000" pitchFamily="50" charset="-128"/>
              </a:rPr>
              <a:t>文部科学省</a:t>
            </a:r>
            <a:endParaRPr kumimoji="1" lang="en-US" altLang="ja-JP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uLnTx/>
              <a:uFillTx/>
              <a:latin typeface="ＤＨＰ平成ゴシックW5" panose="020B0500000000000000" pitchFamily="50" charset="-128"/>
              <a:ea typeface="ＤＨＰ平成ゴシックW5" panose="020B0500000000000000" pitchFamily="50" charset="-128"/>
            </a:endParaRPr>
          </a:p>
          <a:p>
            <a:pPr marL="0" marR="0" lvl="0" indent="0" algn="ctr" defTabSz="115006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uLnTx/>
                <a:uFillTx/>
                <a:latin typeface="ＤＨＰ平成ゴシックW5" panose="020B0500000000000000" pitchFamily="50" charset="-128"/>
                <a:ea typeface="ＤＨＰ平成ゴシックW5" panose="020B0500000000000000" pitchFamily="50" charset="-128"/>
              </a:rPr>
              <a:t>初等中等教育局 情報教育・外国語教育課 外国語教育推進室</a:t>
            </a:r>
            <a:endParaRPr kumimoji="1" lang="en-US" altLang="ja-JP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uLnTx/>
              <a:uFillTx/>
              <a:latin typeface="ＤＨＰ平成ゴシックW5" panose="020B0500000000000000" pitchFamily="50" charset="-128"/>
              <a:ea typeface="ＤＨＰ平成ゴシックW5" panose="020B05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7386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1" y="11907"/>
            <a:ext cx="9906000" cy="469129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59722" tIns="79896" rIns="159722" bIns="79896" rtlCol="0">
            <a:spAutoFit/>
          </a:bodyPr>
          <a:lstStyle/>
          <a:p>
            <a:pPr algn="ctr" defTabSz="1597208">
              <a:defRPr/>
            </a:pPr>
            <a:r>
              <a:rPr kumimoji="0" lang="ja-JP" altLang="en-US" sz="2000" kern="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５．「帯活動」に係る指導資料について</a:t>
            </a:r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>
          <a:xfrm>
            <a:off x="2131097" y="2132856"/>
            <a:ext cx="7774903" cy="705738"/>
          </a:xfrm>
          <a:prstGeom prst="rect">
            <a:avLst/>
          </a:prstGeom>
          <a:noFill/>
          <a:ln w="19050">
            <a:noFill/>
          </a:ln>
        </p:spPr>
        <p:txBody>
          <a:bodyPr vert="horz" lIns="87346" tIns="43675" rIns="87346" bIns="43675" rtlCol="0" anchor="t" anchorCtr="0">
            <a:noAutofit/>
          </a:bodyPr>
          <a:lstStyle>
            <a:lvl1pPr marL="327551" indent="-327551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09680" indent="-272958" algn="l" defTabSz="873455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1820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28553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65268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02002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38731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75461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712191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90000"/>
              </a:lnSpc>
              <a:spcBef>
                <a:spcPts val="580"/>
              </a:spcBef>
              <a:buFont typeface="Arial" pitchFamily="34" charset="0"/>
              <a:buNone/>
              <a:defRPr/>
            </a:pPr>
            <a:r>
              <a:rPr lang="ja-JP" altLang="en-US" sz="1800" dirty="0">
                <a:latin typeface="+mn-ea"/>
                <a:cs typeface="Meiryo UI" panose="020B0604030504040204" pitchFamily="50" charset="-128"/>
              </a:rPr>
              <a:t>○ </a:t>
            </a:r>
            <a:r>
              <a:rPr lang="ja-JP" altLang="en-US" sz="1800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  <a:t>「話すこと［やり取り］」の能力</a:t>
            </a:r>
            <a:r>
              <a:rPr lang="ja-JP" altLang="en-US" sz="1800" dirty="0">
                <a:latin typeface="+mn-ea"/>
                <a:cs typeface="Meiryo UI" panose="020B0604030504040204" pitchFamily="50" charset="-128"/>
              </a:rPr>
              <a:t>を少しずつ身に付けることができるようにする。</a:t>
            </a:r>
            <a:endParaRPr lang="en-US" altLang="ja-JP" sz="1800" dirty="0">
              <a:latin typeface="+mn-ea"/>
              <a:cs typeface="Meiryo UI" panose="020B0604030504040204" pitchFamily="50" charset="-128"/>
            </a:endParaRPr>
          </a:p>
          <a:p>
            <a:pPr marL="0" indent="0">
              <a:lnSpc>
                <a:spcPct val="90000"/>
              </a:lnSpc>
              <a:spcBef>
                <a:spcPts val="580"/>
              </a:spcBef>
              <a:buFont typeface="Arial" pitchFamily="34" charset="0"/>
              <a:buNone/>
              <a:defRPr/>
            </a:pPr>
            <a:r>
              <a:rPr lang="ja-JP" altLang="en-US" sz="1800" dirty="0">
                <a:latin typeface="+mn-ea"/>
                <a:cs typeface="Meiryo UI" panose="020B0604030504040204" pitchFamily="50" charset="-128"/>
              </a:rPr>
              <a:t>○ </a:t>
            </a:r>
            <a:r>
              <a:rPr lang="ja-JP" altLang="en-US" sz="1800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  <a:t>「増加すると思われる語」</a:t>
            </a:r>
            <a:r>
              <a:rPr lang="ja-JP" altLang="en-US" sz="1800" dirty="0">
                <a:latin typeface="+mn-ea"/>
                <a:cs typeface="Meiryo UI" panose="020B0604030504040204" pitchFamily="50" charset="-128"/>
              </a:rPr>
              <a:t>を聞いたり話したりすることができるようにする。</a:t>
            </a:r>
            <a:endParaRPr lang="en-US" altLang="ja-JP" sz="1800" dirty="0">
              <a:latin typeface="+mn-ea"/>
              <a:cs typeface="Meiryo UI" panose="020B0604030504040204" pitchFamily="50" charset="-128"/>
            </a:endParaRPr>
          </a:p>
        </p:txBody>
      </p:sp>
      <p:sp>
        <p:nvSpPr>
          <p:cNvPr id="12" name="Rectangle 3"/>
          <p:cNvSpPr txBox="1">
            <a:spLocks noChangeArrowheads="1"/>
          </p:cNvSpPr>
          <p:nvPr/>
        </p:nvSpPr>
        <p:spPr>
          <a:xfrm>
            <a:off x="281455" y="1035693"/>
            <a:ext cx="1575199" cy="490893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vert="horz" lIns="87346" tIns="43675" rIns="87346" bIns="43675" rtlCol="0" anchor="ctr" anchorCtr="0">
            <a:noAutofit/>
          </a:bodyPr>
          <a:lstStyle>
            <a:lvl1pPr marL="327551" indent="-327551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09680" indent="-272958" algn="l" defTabSz="873455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1820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28553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65268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02002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38731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75461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712191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90000"/>
              </a:lnSpc>
              <a:spcBef>
                <a:spcPts val="580"/>
              </a:spcBef>
              <a:buFont typeface="Arial" pitchFamily="34" charset="0"/>
              <a:buNone/>
              <a:defRPr/>
            </a:pPr>
            <a:r>
              <a:rPr lang="ja-JP" altLang="en-US" sz="1800" dirty="0">
                <a:latin typeface="+mn-ea"/>
                <a:cs typeface="Meiryo UI" panose="020B0604030504040204" pitchFamily="50" charset="-128"/>
              </a:rPr>
              <a:t>資料の概要</a:t>
            </a:r>
            <a:endParaRPr lang="en-US" altLang="ja-JP" sz="1800" dirty="0">
              <a:solidFill>
                <a:srgbClr val="FF0000"/>
              </a:solidFill>
              <a:latin typeface="+mn-ea"/>
              <a:cs typeface="Meiryo UI" panose="020B0604030504040204" pitchFamily="50" charset="-128"/>
            </a:endParaRPr>
          </a:p>
        </p:txBody>
      </p:sp>
      <p:sp>
        <p:nvSpPr>
          <p:cNvPr id="13" name="Rectangle 3"/>
          <p:cNvSpPr txBox="1">
            <a:spLocks noChangeArrowheads="1"/>
          </p:cNvSpPr>
          <p:nvPr/>
        </p:nvSpPr>
        <p:spPr>
          <a:xfrm>
            <a:off x="2100644" y="980728"/>
            <a:ext cx="7805356" cy="600825"/>
          </a:xfrm>
          <a:prstGeom prst="rect">
            <a:avLst/>
          </a:prstGeom>
          <a:noFill/>
          <a:ln w="19050">
            <a:noFill/>
          </a:ln>
        </p:spPr>
        <p:txBody>
          <a:bodyPr vert="horz" lIns="87346" tIns="43675" rIns="87346" bIns="43675" rtlCol="0" anchor="t" anchorCtr="0">
            <a:noAutofit/>
          </a:bodyPr>
          <a:lstStyle>
            <a:lvl1pPr marL="327551" indent="-327551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09680" indent="-272958" algn="l" defTabSz="873455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1820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28553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65268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02002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38731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75461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712191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90000"/>
              </a:lnSpc>
              <a:spcBef>
                <a:spcPts val="580"/>
              </a:spcBef>
              <a:buFont typeface="Arial" pitchFamily="34" charset="0"/>
              <a:buNone/>
              <a:defRPr/>
            </a:pPr>
            <a:r>
              <a:rPr lang="ja-JP" altLang="en-US" sz="1800" dirty="0">
                <a:latin typeface="+mn-ea"/>
                <a:cs typeface="Meiryo UI" panose="020B0604030504040204" pitchFamily="50" charset="-128"/>
              </a:rPr>
              <a:t>○ 「帯活動」（約１０分間）で</a:t>
            </a:r>
            <a:r>
              <a:rPr lang="en-US" altLang="ja-JP" sz="1800" dirty="0">
                <a:latin typeface="+mn-ea"/>
                <a:cs typeface="Meiryo UI" panose="020B0604030504040204" pitchFamily="50" charset="-128"/>
              </a:rPr>
              <a:t>Small Talk</a:t>
            </a:r>
            <a:r>
              <a:rPr lang="ja-JP" altLang="en-US" sz="1800" dirty="0">
                <a:latin typeface="+mn-ea"/>
                <a:cs typeface="Meiryo UI" panose="020B0604030504040204" pitchFamily="50" charset="-128"/>
              </a:rPr>
              <a:t>の実施を想定し、当該活動の</a:t>
            </a:r>
            <a:r>
              <a:rPr lang="ja-JP" altLang="en-US" sz="1800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  <a:t>年間計画</a:t>
            </a:r>
            <a:endParaRPr lang="en-US" altLang="ja-JP" sz="1800" dirty="0">
              <a:solidFill>
                <a:srgbClr val="FF0000"/>
              </a:solidFill>
              <a:latin typeface="+mn-ea"/>
              <a:cs typeface="Meiryo UI" panose="020B0604030504040204" pitchFamily="50" charset="-128"/>
            </a:endParaRPr>
          </a:p>
          <a:p>
            <a:pPr marL="0" indent="0">
              <a:lnSpc>
                <a:spcPct val="90000"/>
              </a:lnSpc>
              <a:spcBef>
                <a:spcPts val="580"/>
              </a:spcBef>
              <a:buFont typeface="Arial" pitchFamily="34" charset="0"/>
              <a:buNone/>
              <a:defRPr/>
            </a:pPr>
            <a:r>
              <a:rPr lang="ja-JP" altLang="en-US" sz="1800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  <a:t>　   </a:t>
            </a:r>
            <a:r>
              <a:rPr lang="ja-JP" altLang="en-US" sz="1800" dirty="0">
                <a:latin typeface="+mn-ea"/>
                <a:cs typeface="Meiryo UI" panose="020B0604030504040204" pitchFamily="50" charset="-128"/>
              </a:rPr>
              <a:t>及び単位時間における</a:t>
            </a:r>
            <a:r>
              <a:rPr lang="ja-JP" altLang="en-US" sz="1800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  <a:t>展開案</a:t>
            </a:r>
            <a:r>
              <a:rPr lang="ja-JP" altLang="en-US" sz="1800" dirty="0">
                <a:latin typeface="+mn-ea"/>
                <a:cs typeface="Meiryo UI" panose="020B0604030504040204" pitchFamily="50" charset="-128"/>
              </a:rPr>
              <a:t>。</a:t>
            </a:r>
            <a:endParaRPr lang="en-US" altLang="ja-JP" sz="1800" dirty="0">
              <a:solidFill>
                <a:srgbClr val="FF0000"/>
              </a:solidFill>
              <a:latin typeface="+mn-ea"/>
              <a:cs typeface="Meiryo UI" panose="020B0604030504040204" pitchFamily="50" charset="-128"/>
            </a:endParaRPr>
          </a:p>
        </p:txBody>
      </p:sp>
      <p:sp>
        <p:nvSpPr>
          <p:cNvPr id="19" name="Rectangle 3"/>
          <p:cNvSpPr txBox="1">
            <a:spLocks noChangeArrowheads="1"/>
          </p:cNvSpPr>
          <p:nvPr/>
        </p:nvSpPr>
        <p:spPr>
          <a:xfrm>
            <a:off x="281455" y="2159172"/>
            <a:ext cx="1575199" cy="490893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vert="horz" lIns="87346" tIns="43675" rIns="87346" bIns="43675" rtlCol="0" anchor="ctr" anchorCtr="0">
            <a:noAutofit/>
          </a:bodyPr>
          <a:lstStyle>
            <a:lvl1pPr marL="327551" indent="-327551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09680" indent="-272958" algn="l" defTabSz="873455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1820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28553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65268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02002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38731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75461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712191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90000"/>
              </a:lnSpc>
              <a:spcBef>
                <a:spcPts val="580"/>
              </a:spcBef>
              <a:buFont typeface="Arial" pitchFamily="34" charset="0"/>
              <a:buNone/>
              <a:defRPr/>
            </a:pPr>
            <a:r>
              <a:rPr lang="ja-JP" altLang="en-US" sz="1800" dirty="0">
                <a:latin typeface="+mn-ea"/>
                <a:cs typeface="Meiryo UI" panose="020B0604030504040204" pitchFamily="50" charset="-128"/>
              </a:rPr>
              <a:t>作成の目的</a:t>
            </a:r>
            <a:endParaRPr lang="en-US" altLang="ja-JP" sz="1800" dirty="0">
              <a:solidFill>
                <a:srgbClr val="FF0000"/>
              </a:solidFill>
              <a:latin typeface="+mn-ea"/>
              <a:cs typeface="Meiryo UI" panose="020B0604030504040204" pitchFamily="50" charset="-128"/>
            </a:endParaRPr>
          </a:p>
        </p:txBody>
      </p:sp>
      <p:sp>
        <p:nvSpPr>
          <p:cNvPr id="24" name="Rectangle 3"/>
          <p:cNvSpPr txBox="1">
            <a:spLocks noChangeArrowheads="1"/>
          </p:cNvSpPr>
          <p:nvPr/>
        </p:nvSpPr>
        <p:spPr>
          <a:xfrm>
            <a:off x="2131097" y="3429000"/>
            <a:ext cx="7646439" cy="1152128"/>
          </a:xfrm>
          <a:prstGeom prst="rect">
            <a:avLst/>
          </a:prstGeom>
          <a:noFill/>
          <a:ln w="19050">
            <a:noFill/>
          </a:ln>
        </p:spPr>
        <p:txBody>
          <a:bodyPr vert="horz" lIns="87346" tIns="43675" rIns="87346" bIns="43675" rtlCol="0" anchor="t" anchorCtr="0">
            <a:noAutofit/>
          </a:bodyPr>
          <a:lstStyle>
            <a:lvl1pPr marL="327551" indent="-327551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09680" indent="-272958" algn="l" defTabSz="873455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1820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28553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65268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02002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38731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75461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712191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90000"/>
              </a:lnSpc>
              <a:spcBef>
                <a:spcPts val="580"/>
              </a:spcBef>
              <a:buFont typeface="Arial" pitchFamily="34" charset="0"/>
              <a:buNone/>
              <a:defRPr/>
            </a:pPr>
            <a:r>
              <a:rPr lang="ja-JP" altLang="en-US" sz="1800" dirty="0">
                <a:latin typeface="+mn-ea"/>
                <a:cs typeface="Meiryo UI" panose="020B0604030504040204" pitchFamily="50" charset="-128"/>
              </a:rPr>
              <a:t>○ </a:t>
            </a:r>
            <a:r>
              <a:rPr lang="en-US" altLang="ja-JP" sz="1800" dirty="0">
                <a:latin typeface="+mn-ea"/>
                <a:cs typeface="Meiryo UI" panose="020B0604030504040204" pitchFamily="50" charset="-128"/>
              </a:rPr>
              <a:t>Small Talk</a:t>
            </a:r>
            <a:r>
              <a:rPr lang="ja-JP" altLang="en-US" sz="1800" dirty="0">
                <a:latin typeface="+mn-ea"/>
                <a:cs typeface="Meiryo UI" panose="020B0604030504040204" pitchFamily="50" charset="-128"/>
              </a:rPr>
              <a:t>を２単位時間に１回実施を想定し、</a:t>
            </a:r>
            <a:r>
              <a:rPr lang="ja-JP" altLang="en-US" sz="1800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  <a:t>７０時間の年間計画</a:t>
            </a:r>
            <a:r>
              <a:rPr lang="ja-JP" altLang="en-US" sz="1800" dirty="0">
                <a:latin typeface="+mn-ea"/>
                <a:cs typeface="Meiryo UI" panose="020B0604030504040204" pitchFamily="50" charset="-128"/>
              </a:rPr>
              <a:t>を作成。</a:t>
            </a:r>
            <a:endParaRPr lang="en-US" altLang="ja-JP" sz="1800" dirty="0">
              <a:latin typeface="+mn-ea"/>
              <a:cs typeface="Meiryo UI" panose="020B0604030504040204" pitchFamily="50" charset="-128"/>
            </a:endParaRPr>
          </a:p>
          <a:p>
            <a:pPr marL="0" indent="0">
              <a:lnSpc>
                <a:spcPct val="90000"/>
              </a:lnSpc>
              <a:spcBef>
                <a:spcPts val="580"/>
              </a:spcBef>
              <a:buFont typeface="Arial" pitchFamily="34" charset="0"/>
              <a:buNone/>
              <a:defRPr/>
            </a:pPr>
            <a:r>
              <a:rPr lang="ja-JP" altLang="en-US" sz="1800" dirty="0">
                <a:latin typeface="+mn-ea"/>
                <a:cs typeface="Meiryo UI" panose="020B0604030504040204" pitchFamily="50" charset="-128"/>
              </a:rPr>
              <a:t>○ </a:t>
            </a:r>
            <a:r>
              <a:rPr lang="ja-JP" altLang="en-US" sz="1800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  <a:t>トピックを４～５（「思い出」「したいこと」「人紹介」等）に焦点化</a:t>
            </a:r>
            <a:r>
              <a:rPr lang="ja-JP" altLang="en-US" sz="1800" dirty="0">
                <a:latin typeface="+mn-ea"/>
                <a:cs typeface="Meiryo UI" panose="020B0604030504040204" pitchFamily="50" charset="-128"/>
              </a:rPr>
              <a:t>。当該トピック</a:t>
            </a:r>
            <a:endParaRPr lang="en-US" altLang="ja-JP" sz="1800" dirty="0">
              <a:latin typeface="+mn-ea"/>
              <a:cs typeface="Meiryo UI" panose="020B0604030504040204" pitchFamily="50" charset="-128"/>
            </a:endParaRPr>
          </a:p>
          <a:p>
            <a:pPr marL="0" indent="0">
              <a:lnSpc>
                <a:spcPct val="90000"/>
              </a:lnSpc>
              <a:spcBef>
                <a:spcPts val="580"/>
              </a:spcBef>
              <a:buFont typeface="Arial" pitchFamily="34" charset="0"/>
              <a:buNone/>
              <a:defRPr/>
            </a:pPr>
            <a:r>
              <a:rPr lang="en-US" altLang="ja-JP" sz="1800" dirty="0">
                <a:latin typeface="+mn-ea"/>
                <a:cs typeface="Meiryo UI" panose="020B0604030504040204" pitchFamily="50" charset="-128"/>
              </a:rPr>
              <a:t>   </a:t>
            </a:r>
            <a:r>
              <a:rPr lang="ja-JP" altLang="en-US" sz="1800" dirty="0">
                <a:latin typeface="+mn-ea"/>
                <a:cs typeface="Meiryo UI" panose="020B0604030504040204" pitchFamily="50" charset="-128"/>
              </a:rPr>
              <a:t> を年間通じて扱い、語彙や表現などを繰り返し活用させ定着を図るよう計画。</a:t>
            </a:r>
            <a:endParaRPr lang="en-US" altLang="ja-JP" sz="1800" dirty="0">
              <a:latin typeface="+mn-ea"/>
              <a:cs typeface="Meiryo UI" panose="020B0604030504040204" pitchFamily="50" charset="-128"/>
            </a:endParaRPr>
          </a:p>
        </p:txBody>
      </p:sp>
      <p:sp>
        <p:nvSpPr>
          <p:cNvPr id="25" name="Rectangle 3"/>
          <p:cNvSpPr txBox="1">
            <a:spLocks noChangeArrowheads="1"/>
          </p:cNvSpPr>
          <p:nvPr/>
        </p:nvSpPr>
        <p:spPr>
          <a:xfrm>
            <a:off x="281456" y="3434743"/>
            <a:ext cx="1575199" cy="727313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vert="horz" lIns="87346" tIns="43675" rIns="87346" bIns="43675" rtlCol="0" anchor="ctr" anchorCtr="0">
            <a:noAutofit/>
          </a:bodyPr>
          <a:lstStyle>
            <a:lvl1pPr marL="327551" indent="-327551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09680" indent="-272958" algn="l" defTabSz="873455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1820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28553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65268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02002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38731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75461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712191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90000"/>
              </a:lnSpc>
              <a:spcBef>
                <a:spcPts val="580"/>
              </a:spcBef>
              <a:buFont typeface="Arial" pitchFamily="34" charset="0"/>
              <a:buNone/>
              <a:defRPr/>
            </a:pPr>
            <a:r>
              <a:rPr lang="ja-JP" altLang="en-US" sz="1800" dirty="0">
                <a:latin typeface="+mn-ea"/>
                <a:cs typeface="Meiryo UI" panose="020B0604030504040204" pitchFamily="50" charset="-128"/>
              </a:rPr>
              <a:t>年間計画の</a:t>
            </a:r>
            <a:endParaRPr lang="en-US" altLang="ja-JP" sz="1800" dirty="0">
              <a:latin typeface="+mn-ea"/>
              <a:cs typeface="Meiryo UI" panose="020B0604030504040204" pitchFamily="50" charset="-128"/>
            </a:endParaRPr>
          </a:p>
          <a:p>
            <a:pPr marL="0" indent="0" algn="ctr">
              <a:lnSpc>
                <a:spcPct val="90000"/>
              </a:lnSpc>
              <a:spcBef>
                <a:spcPts val="580"/>
              </a:spcBef>
              <a:buFont typeface="Arial" pitchFamily="34" charset="0"/>
              <a:buNone/>
              <a:defRPr/>
            </a:pPr>
            <a:r>
              <a:rPr lang="ja-JP" altLang="en-US" sz="1800" dirty="0">
                <a:latin typeface="+mn-ea"/>
                <a:cs typeface="Meiryo UI" panose="020B0604030504040204" pitchFamily="50" charset="-128"/>
              </a:rPr>
              <a:t>特徴</a:t>
            </a:r>
            <a:endParaRPr lang="en-US" altLang="ja-JP" sz="1800" dirty="0">
              <a:solidFill>
                <a:srgbClr val="FF0000"/>
              </a:solidFill>
              <a:latin typeface="+mn-ea"/>
              <a:cs typeface="Meiryo UI" panose="020B0604030504040204" pitchFamily="50" charset="-128"/>
            </a:endParaRPr>
          </a:p>
        </p:txBody>
      </p:sp>
      <p:sp>
        <p:nvSpPr>
          <p:cNvPr id="26" name="Rectangle 3"/>
          <p:cNvSpPr txBox="1">
            <a:spLocks noChangeArrowheads="1"/>
          </p:cNvSpPr>
          <p:nvPr/>
        </p:nvSpPr>
        <p:spPr>
          <a:xfrm>
            <a:off x="2131097" y="4946734"/>
            <a:ext cx="7646439" cy="1616563"/>
          </a:xfrm>
          <a:prstGeom prst="rect">
            <a:avLst/>
          </a:prstGeom>
          <a:noFill/>
          <a:ln w="19050">
            <a:noFill/>
          </a:ln>
        </p:spPr>
        <p:txBody>
          <a:bodyPr vert="horz" lIns="87346" tIns="43675" rIns="87346" bIns="43675" rtlCol="0" anchor="t" anchorCtr="0">
            <a:noAutofit/>
          </a:bodyPr>
          <a:lstStyle>
            <a:lvl1pPr marL="327551" indent="-327551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09680" indent="-272958" algn="l" defTabSz="873455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1820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28553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65268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02002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38731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75461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712191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90000"/>
              </a:lnSpc>
              <a:spcBef>
                <a:spcPts val="580"/>
              </a:spcBef>
              <a:buFont typeface="Arial" pitchFamily="34" charset="0"/>
              <a:buNone/>
              <a:defRPr/>
            </a:pPr>
            <a:r>
              <a:rPr lang="ja-JP" altLang="en-US" sz="1800" dirty="0">
                <a:latin typeface="+mn-ea"/>
                <a:cs typeface="Meiryo UI" panose="020B0604030504040204" pitchFamily="50" charset="-128"/>
              </a:rPr>
              <a:t>○ ５～１０分間の</a:t>
            </a:r>
            <a:r>
              <a:rPr lang="ja-JP" altLang="en-US" sz="1800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  <a:t>指導過程を統一</a:t>
            </a:r>
            <a:r>
              <a:rPr lang="ja-JP" altLang="en-US" sz="1800" dirty="0">
                <a:latin typeface="+mn-ea"/>
                <a:cs typeface="Meiryo UI" panose="020B0604030504040204" pitchFamily="50" charset="-128"/>
              </a:rPr>
              <a:t>。（詳細は別紙参照）</a:t>
            </a:r>
            <a:endParaRPr lang="en-US" altLang="ja-JP" sz="1800" dirty="0">
              <a:latin typeface="+mn-ea"/>
              <a:cs typeface="Meiryo UI" panose="020B0604030504040204" pitchFamily="50" charset="-128"/>
            </a:endParaRPr>
          </a:p>
          <a:p>
            <a:pPr marL="0" indent="0">
              <a:lnSpc>
                <a:spcPct val="90000"/>
              </a:lnSpc>
              <a:spcBef>
                <a:spcPts val="580"/>
              </a:spcBef>
              <a:buFont typeface="Arial" pitchFamily="34" charset="0"/>
              <a:buNone/>
              <a:defRPr/>
            </a:pPr>
            <a:r>
              <a:rPr lang="ja-JP" altLang="en-US" sz="1800" dirty="0">
                <a:latin typeface="+mn-ea"/>
                <a:cs typeface="Meiryo UI" panose="020B0604030504040204" pitchFamily="50" charset="-128"/>
              </a:rPr>
              <a:t>○ どの時間も同じ指導過程であることを踏まえ、提供する活動案は、７０時間</a:t>
            </a:r>
            <a:endParaRPr lang="en-US" altLang="ja-JP" sz="1800" dirty="0">
              <a:latin typeface="+mn-ea"/>
              <a:cs typeface="Meiryo UI" panose="020B0604030504040204" pitchFamily="50" charset="-128"/>
            </a:endParaRPr>
          </a:p>
          <a:p>
            <a:pPr marL="0" indent="0">
              <a:lnSpc>
                <a:spcPct val="90000"/>
              </a:lnSpc>
              <a:spcBef>
                <a:spcPts val="580"/>
              </a:spcBef>
              <a:buFont typeface="Arial" pitchFamily="34" charset="0"/>
              <a:buNone/>
              <a:defRPr/>
            </a:pPr>
            <a:r>
              <a:rPr lang="en-US" altLang="ja-JP" sz="1800" dirty="0">
                <a:latin typeface="+mn-ea"/>
                <a:cs typeface="Meiryo UI" panose="020B0604030504040204" pitchFamily="50" charset="-128"/>
              </a:rPr>
              <a:t>   </a:t>
            </a:r>
            <a:r>
              <a:rPr lang="ja-JP" altLang="en-US" sz="1800" dirty="0">
                <a:latin typeface="+mn-ea"/>
                <a:cs typeface="Meiryo UI" panose="020B0604030504040204" pitchFamily="50" charset="-128"/>
              </a:rPr>
              <a:t> 分すべてではなく、</a:t>
            </a:r>
            <a:r>
              <a:rPr lang="ja-JP" altLang="en-US" sz="1800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  <a:t>年間３４時間分</a:t>
            </a:r>
            <a:r>
              <a:rPr lang="ja-JP" altLang="en-US" sz="1800" dirty="0">
                <a:latin typeface="+mn-ea"/>
                <a:cs typeface="Meiryo UI" panose="020B0604030504040204" pitchFamily="50" charset="-128"/>
              </a:rPr>
              <a:t>。（各トピックからまんべんなく抽出）</a:t>
            </a:r>
            <a:endParaRPr lang="en-US" altLang="ja-JP" sz="1800" dirty="0">
              <a:latin typeface="+mn-ea"/>
              <a:cs typeface="Meiryo UI" panose="020B0604030504040204" pitchFamily="50" charset="-128"/>
            </a:endParaRPr>
          </a:p>
          <a:p>
            <a:pPr marL="0" indent="0">
              <a:lnSpc>
                <a:spcPct val="90000"/>
              </a:lnSpc>
              <a:spcBef>
                <a:spcPts val="580"/>
              </a:spcBef>
              <a:buFont typeface="Arial" pitchFamily="34" charset="0"/>
              <a:buNone/>
              <a:defRPr/>
            </a:pPr>
            <a:r>
              <a:rPr lang="ja-JP" altLang="en-US" sz="1800" dirty="0">
                <a:latin typeface="+mn-ea"/>
                <a:cs typeface="Meiryo UI" panose="020B0604030504040204" pitchFamily="50" charset="-128"/>
              </a:rPr>
              <a:t>○ 当該指導過程は、</a:t>
            </a:r>
            <a:r>
              <a:rPr lang="ja-JP" altLang="en-US" sz="1800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  <a:t>言語活動を通して指導する</a:t>
            </a:r>
            <a:r>
              <a:rPr lang="ja-JP" altLang="en-US" sz="1800" dirty="0">
                <a:latin typeface="+mn-ea"/>
                <a:cs typeface="Meiryo UI" panose="020B0604030504040204" pitchFamily="50" charset="-128"/>
              </a:rPr>
              <a:t>ことを意図。</a:t>
            </a:r>
            <a:endParaRPr lang="en-US" altLang="ja-JP" sz="1800" dirty="0">
              <a:latin typeface="+mn-ea"/>
              <a:cs typeface="Meiryo UI" panose="020B0604030504040204" pitchFamily="50" charset="-128"/>
            </a:endParaRPr>
          </a:p>
          <a:p>
            <a:pPr marL="0" indent="0">
              <a:lnSpc>
                <a:spcPct val="90000"/>
              </a:lnSpc>
              <a:spcBef>
                <a:spcPts val="580"/>
              </a:spcBef>
              <a:buFont typeface="Arial" pitchFamily="34" charset="0"/>
              <a:buNone/>
              <a:defRPr/>
            </a:pPr>
            <a:r>
              <a:rPr lang="ja-JP" altLang="en-US" sz="1800" dirty="0">
                <a:latin typeface="+mn-ea"/>
                <a:cs typeface="Meiryo UI" panose="020B0604030504040204" pitchFamily="50" charset="-128"/>
              </a:rPr>
              <a:t>　　「話すこと［やり取り］」の能力を少しずつ獲得させることを志向。</a:t>
            </a:r>
            <a:endParaRPr lang="en-US" altLang="ja-JP" sz="1800" dirty="0">
              <a:latin typeface="+mn-ea"/>
              <a:cs typeface="Meiryo UI" panose="020B0604030504040204" pitchFamily="50" charset="-128"/>
            </a:endParaRPr>
          </a:p>
        </p:txBody>
      </p:sp>
      <p:sp>
        <p:nvSpPr>
          <p:cNvPr id="27" name="Rectangle 3"/>
          <p:cNvSpPr txBox="1">
            <a:spLocks noChangeArrowheads="1"/>
          </p:cNvSpPr>
          <p:nvPr/>
        </p:nvSpPr>
        <p:spPr>
          <a:xfrm>
            <a:off x="281455" y="4946734"/>
            <a:ext cx="1575199" cy="727313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vert="horz" lIns="87346" tIns="43675" rIns="87346" bIns="43675" rtlCol="0" anchor="ctr" anchorCtr="0">
            <a:noAutofit/>
          </a:bodyPr>
          <a:lstStyle>
            <a:lvl1pPr marL="327551" indent="-327551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09680" indent="-272958" algn="l" defTabSz="873455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1820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28553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65268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02002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38731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75461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712191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90000"/>
              </a:lnSpc>
              <a:spcBef>
                <a:spcPts val="580"/>
              </a:spcBef>
              <a:buFont typeface="Arial" pitchFamily="34" charset="0"/>
              <a:buNone/>
              <a:defRPr/>
            </a:pPr>
            <a:r>
              <a:rPr lang="ja-JP" altLang="en-US" sz="1800" dirty="0">
                <a:latin typeface="+mn-ea"/>
                <a:cs typeface="Meiryo UI" panose="020B0604030504040204" pitchFamily="50" charset="-128"/>
              </a:rPr>
              <a:t>活動案の</a:t>
            </a:r>
            <a:endParaRPr lang="en-US" altLang="ja-JP" sz="1800" dirty="0">
              <a:latin typeface="+mn-ea"/>
              <a:cs typeface="Meiryo UI" panose="020B0604030504040204" pitchFamily="50" charset="-128"/>
            </a:endParaRPr>
          </a:p>
          <a:p>
            <a:pPr marL="0" indent="0" algn="ctr">
              <a:lnSpc>
                <a:spcPct val="90000"/>
              </a:lnSpc>
              <a:spcBef>
                <a:spcPts val="580"/>
              </a:spcBef>
              <a:buFont typeface="Arial" pitchFamily="34" charset="0"/>
              <a:buNone/>
              <a:defRPr/>
            </a:pPr>
            <a:r>
              <a:rPr lang="ja-JP" altLang="en-US" sz="1800" dirty="0">
                <a:latin typeface="+mn-ea"/>
                <a:cs typeface="Meiryo UI" panose="020B0604030504040204" pitchFamily="50" charset="-128"/>
              </a:rPr>
              <a:t>特徴</a:t>
            </a:r>
            <a:endParaRPr lang="en-US" altLang="ja-JP" sz="1800" dirty="0">
              <a:solidFill>
                <a:srgbClr val="FF0000"/>
              </a:solidFill>
              <a:latin typeface="+mn-ea"/>
              <a:cs typeface="Meiryo UI" panose="020B0604030504040204" pitchFamily="50" charset="-128"/>
            </a:endParaRPr>
          </a:p>
        </p:txBody>
      </p:sp>
      <p:sp>
        <p:nvSpPr>
          <p:cNvPr id="14" name="正方形/長方形 13"/>
          <p:cNvSpPr/>
          <p:nvPr/>
        </p:nvSpPr>
        <p:spPr>
          <a:xfrm>
            <a:off x="9561512" y="6525344"/>
            <a:ext cx="344488" cy="33265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/>
              <a:t>8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43047886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3"/>
          <p:cNvSpPr txBox="1">
            <a:spLocks noChangeArrowheads="1"/>
          </p:cNvSpPr>
          <p:nvPr/>
        </p:nvSpPr>
        <p:spPr>
          <a:xfrm>
            <a:off x="603381" y="1268760"/>
            <a:ext cx="8780399" cy="1296144"/>
          </a:xfrm>
          <a:prstGeom prst="rect">
            <a:avLst/>
          </a:prstGeom>
        </p:spPr>
        <p:txBody>
          <a:bodyPr vert="horz" lIns="87346" tIns="43675" rIns="87346" bIns="43675" rtlCol="0">
            <a:normAutofit/>
          </a:bodyPr>
          <a:lstStyle>
            <a:lvl1pPr marL="327551" indent="-327551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09680" indent="-272958" algn="l" defTabSz="873455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1820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28553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65268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02002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38731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75461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712191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90000"/>
              </a:lnSpc>
              <a:spcBef>
                <a:spcPts val="580"/>
              </a:spcBef>
              <a:buFont typeface="Arial" pitchFamily="34" charset="0"/>
              <a:buNone/>
              <a:defRPr/>
            </a:pPr>
            <a:r>
              <a:rPr lang="ja-JP" altLang="en-US" sz="3900" dirty="0">
                <a:latin typeface="+mn-ea"/>
                <a:cs typeface="Meiryo UI" panose="020B0604030504040204" pitchFamily="50" charset="-128"/>
              </a:rPr>
              <a:t>内容の伝え合いを重視。その中で必要な指導を行う。（活動を通して指導する）</a:t>
            </a:r>
            <a:endParaRPr lang="en-US" altLang="ja-JP" sz="3900" dirty="0">
              <a:latin typeface="+mn-ea"/>
              <a:cs typeface="Meiryo UI" panose="020B0604030504040204" pitchFamily="50" charset="-128"/>
            </a:endParaRPr>
          </a:p>
        </p:txBody>
      </p:sp>
      <p:sp>
        <p:nvSpPr>
          <p:cNvPr id="17" name="Rectangle 3"/>
          <p:cNvSpPr txBox="1">
            <a:spLocks noChangeArrowheads="1"/>
          </p:cNvSpPr>
          <p:nvPr/>
        </p:nvSpPr>
        <p:spPr>
          <a:xfrm>
            <a:off x="1496616" y="6125173"/>
            <a:ext cx="8424936" cy="616195"/>
          </a:xfrm>
          <a:prstGeom prst="rect">
            <a:avLst/>
          </a:prstGeom>
        </p:spPr>
        <p:txBody>
          <a:bodyPr vert="horz" lIns="87346" tIns="43675" rIns="87346" bIns="43675" rtlCol="0">
            <a:noAutofit/>
          </a:bodyPr>
          <a:lstStyle>
            <a:lvl1pPr marL="327551" indent="-327551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09680" indent="-272958" algn="l" defTabSz="873455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1820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28553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65268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02002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38731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75461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712191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ts val="2000"/>
              </a:lnSpc>
              <a:spcBef>
                <a:spcPts val="580"/>
              </a:spcBef>
              <a:buFont typeface="Arial" pitchFamily="34" charset="0"/>
              <a:buNone/>
              <a:defRPr/>
            </a:pPr>
            <a:r>
              <a:rPr lang="ja-JP" altLang="en-US" sz="2000" dirty="0">
                <a:latin typeface="+mn-ea"/>
                <a:cs typeface="Meiryo UI" panose="020B0604030504040204" pitchFamily="50" charset="-128"/>
              </a:rPr>
              <a:t>・ 指導の成果が出てくるのには</a:t>
            </a:r>
            <a:r>
              <a:rPr lang="ja-JP" altLang="en-US" sz="2000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  <a:t>時間がかかることを理解して指導</a:t>
            </a:r>
            <a:r>
              <a:rPr lang="ja-JP" altLang="en-US" sz="2000" dirty="0">
                <a:latin typeface="+mn-ea"/>
                <a:cs typeface="Meiryo UI" panose="020B0604030504040204" pitchFamily="50" charset="-128"/>
              </a:rPr>
              <a:t>。フォーマッ</a:t>
            </a:r>
            <a:endParaRPr lang="en-US" altLang="ja-JP" sz="2000" dirty="0">
              <a:latin typeface="+mn-ea"/>
              <a:cs typeface="Meiryo UI" panose="020B0604030504040204" pitchFamily="50" charset="-128"/>
            </a:endParaRPr>
          </a:p>
          <a:p>
            <a:pPr marL="0" indent="0">
              <a:lnSpc>
                <a:spcPts val="2000"/>
              </a:lnSpc>
              <a:spcBef>
                <a:spcPts val="580"/>
              </a:spcBef>
              <a:buFont typeface="Arial" pitchFamily="34" charset="0"/>
              <a:buNone/>
              <a:defRPr/>
            </a:pPr>
            <a:r>
              <a:rPr lang="en-US" altLang="ja-JP" sz="2000" dirty="0">
                <a:latin typeface="+mn-ea"/>
                <a:cs typeface="Meiryo UI" panose="020B0604030504040204" pitchFamily="50" charset="-128"/>
              </a:rPr>
              <a:t>   </a:t>
            </a:r>
            <a:r>
              <a:rPr lang="ja-JP" altLang="en-US" sz="2000" dirty="0">
                <a:latin typeface="+mn-ea"/>
                <a:cs typeface="Meiryo UI" panose="020B0604030504040204" pitchFamily="50" charset="-128"/>
              </a:rPr>
              <a:t>トを暗記させるなど、その場限りのパフォーマンスを求める指導はしない。</a:t>
            </a:r>
            <a:endParaRPr lang="en-US" altLang="ja-JP" sz="2000" dirty="0">
              <a:solidFill>
                <a:srgbClr val="00206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" y="11907"/>
            <a:ext cx="9906000" cy="469129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59722" tIns="79896" rIns="159722" bIns="79896" rtlCol="0">
            <a:spAutoFit/>
          </a:bodyPr>
          <a:lstStyle/>
          <a:p>
            <a:pPr algn="ctr" defTabSz="1597208">
              <a:defRPr/>
            </a:pPr>
            <a:r>
              <a:rPr kumimoji="0" lang="ja-JP" altLang="en-US" sz="2000" kern="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５．「帯活動」に係る指導資料について</a:t>
            </a: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6825208" y="645901"/>
            <a:ext cx="2880320" cy="50806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chemeClr val="accent1"/>
            </a:solidFill>
          </a:ln>
        </p:spPr>
        <p:txBody>
          <a:bodyPr vert="horz" lIns="87346" tIns="43675" rIns="87346" bIns="43675" rtlCol="0" anchor="ctr" anchorCtr="0">
            <a:noAutofit/>
          </a:bodyPr>
          <a:lstStyle>
            <a:lvl1pPr marL="327551" indent="-327551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09680" indent="-272958" algn="l" defTabSz="873455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1820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28553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65268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02002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38731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75461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712191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90000"/>
              </a:lnSpc>
              <a:spcBef>
                <a:spcPts val="580"/>
              </a:spcBef>
              <a:buFont typeface="Arial" pitchFamily="34" charset="0"/>
              <a:buNone/>
              <a:defRPr/>
            </a:pPr>
            <a:r>
              <a:rPr lang="en-US" altLang="ja-JP" sz="1800" b="1" dirty="0">
                <a:latin typeface="+mn-ea"/>
                <a:cs typeface="Meiryo UI" panose="020B0604030504040204" pitchFamily="50" charset="-128"/>
              </a:rPr>
              <a:t>Small</a:t>
            </a:r>
            <a:r>
              <a:rPr lang="ja-JP" altLang="en-US" sz="1800" b="1" dirty="0">
                <a:latin typeface="+mn-ea"/>
                <a:cs typeface="Meiryo UI" panose="020B0604030504040204" pitchFamily="50" charset="-128"/>
              </a:rPr>
              <a:t> </a:t>
            </a:r>
            <a:r>
              <a:rPr lang="en-US" altLang="ja-JP" sz="1800" b="1" dirty="0">
                <a:latin typeface="+mn-ea"/>
                <a:cs typeface="Meiryo UI" panose="020B0604030504040204" pitchFamily="50" charset="-128"/>
              </a:rPr>
              <a:t>Talk</a:t>
            </a:r>
            <a:r>
              <a:rPr lang="ja-JP" altLang="en-US" sz="1800" b="1" dirty="0">
                <a:latin typeface="+mn-ea"/>
                <a:cs typeface="Meiryo UI" panose="020B0604030504040204" pitchFamily="50" charset="-128"/>
              </a:rPr>
              <a:t> 指導のポイント</a:t>
            </a:r>
            <a:endParaRPr lang="en-US" altLang="ja-JP" sz="1800" b="1" dirty="0">
              <a:solidFill>
                <a:srgbClr val="FF0000"/>
              </a:solidFill>
              <a:latin typeface="+mn-ea"/>
              <a:cs typeface="Meiryo UI" panose="020B0604030504040204" pitchFamily="50" charset="-128"/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9561512" y="6525344"/>
            <a:ext cx="344488" cy="33265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/>
              <a:t>9</a:t>
            </a:r>
            <a:endParaRPr kumimoji="1" lang="ja-JP" altLang="en-US" dirty="0"/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1462708" y="2636912"/>
            <a:ext cx="7704856" cy="551210"/>
          </a:xfrm>
          <a:prstGeom prst="rect">
            <a:avLst/>
          </a:prstGeom>
        </p:spPr>
        <p:txBody>
          <a:bodyPr vert="horz" lIns="87346" tIns="43675" rIns="87346" bIns="43675" rtlCol="0">
            <a:noAutofit/>
          </a:bodyPr>
          <a:lstStyle>
            <a:lvl1pPr marL="327551" indent="-327551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09680" indent="-272958" algn="l" defTabSz="873455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1820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28553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65268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02002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38731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75461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712191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580"/>
              </a:spcBef>
              <a:buFont typeface="Arial" pitchFamily="34" charset="0"/>
              <a:buNone/>
              <a:defRPr/>
            </a:pPr>
            <a:r>
              <a:rPr lang="ja-JP" altLang="en-US" sz="2000" dirty="0">
                <a:latin typeface="+mn-ea"/>
                <a:cs typeface="Meiryo UI" panose="020B0604030504040204" pitchFamily="50" charset="-128"/>
              </a:rPr>
              <a:t>・ </a:t>
            </a:r>
            <a:r>
              <a:rPr lang="ja-JP" altLang="en-US" sz="2000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  <a:t>身近な話題</a:t>
            </a:r>
            <a:r>
              <a:rPr lang="ja-JP" altLang="en-US" sz="2000" dirty="0">
                <a:latin typeface="+mn-ea"/>
                <a:cs typeface="Meiryo UI" panose="020B0604030504040204" pitchFamily="50" charset="-128"/>
              </a:rPr>
              <a:t>の中で，自分自身の</a:t>
            </a:r>
            <a:r>
              <a:rPr lang="ja-JP" altLang="en-US" sz="2000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  <a:t>考えや気持ちなど</a:t>
            </a:r>
            <a:r>
              <a:rPr lang="ja-JP" altLang="en-US" sz="2000" dirty="0">
                <a:latin typeface="+mn-ea"/>
                <a:cs typeface="Meiryo UI" panose="020B0604030504040204" pitchFamily="50" charset="-128"/>
              </a:rPr>
              <a:t>を</a:t>
            </a:r>
            <a:r>
              <a:rPr lang="en-US" altLang="ja-JP" sz="2000" dirty="0">
                <a:latin typeface="+mn-ea"/>
                <a:cs typeface="Meiryo UI" panose="020B0604030504040204" pitchFamily="50" charset="-128"/>
              </a:rPr>
              <a:t> </a:t>
            </a:r>
            <a:r>
              <a:rPr lang="ja-JP" altLang="en-US" sz="2000" dirty="0">
                <a:latin typeface="+mn-ea"/>
                <a:cs typeface="Meiryo UI" panose="020B0604030504040204" pitchFamily="50" charset="-128"/>
              </a:rPr>
              <a:t>伝え合わせる。</a:t>
            </a:r>
            <a:endParaRPr lang="en-US" altLang="ja-JP" sz="2000" dirty="0">
              <a:latin typeface="+mn-ea"/>
              <a:cs typeface="Meiryo UI" panose="020B0604030504040204" pitchFamily="50" charset="-128"/>
            </a:endParaRPr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>
          <a:xfrm>
            <a:off x="1462708" y="2852936"/>
            <a:ext cx="6840760" cy="531415"/>
          </a:xfrm>
          <a:prstGeom prst="rect">
            <a:avLst/>
          </a:prstGeom>
        </p:spPr>
        <p:txBody>
          <a:bodyPr vert="horz" lIns="87346" tIns="43675" rIns="87346" bIns="43675" rtlCol="0">
            <a:noAutofit/>
          </a:bodyPr>
          <a:lstStyle>
            <a:lvl1pPr marL="327551" indent="-327551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09680" indent="-272958" algn="l" defTabSz="873455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1820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28553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65268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02002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38731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75461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712191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ts val="4000"/>
              </a:lnSpc>
              <a:spcBef>
                <a:spcPts val="580"/>
              </a:spcBef>
              <a:buFont typeface="Arial" pitchFamily="34" charset="0"/>
              <a:buNone/>
              <a:defRPr/>
            </a:pPr>
            <a:r>
              <a:rPr lang="ja-JP" altLang="en-US" sz="2000" dirty="0">
                <a:latin typeface="+mn-ea"/>
                <a:cs typeface="Meiryo UI" panose="020B0604030504040204" pitchFamily="50" charset="-128"/>
              </a:rPr>
              <a:t>・</a:t>
            </a:r>
            <a:r>
              <a:rPr lang="ja-JP" altLang="en-US" sz="2000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  <a:t> 教師も自分自身のことを</a:t>
            </a:r>
            <a:r>
              <a:rPr lang="ja-JP" altLang="en-US" sz="2000" dirty="0">
                <a:latin typeface="+mn-ea"/>
                <a:cs typeface="Meiryo UI" panose="020B0604030504040204" pitchFamily="50" charset="-128"/>
              </a:rPr>
              <a:t>英語で伝える。やり取りを楽しむ。</a:t>
            </a:r>
            <a:endParaRPr lang="en-US" altLang="ja-JP" sz="2000" dirty="0">
              <a:latin typeface="+mn-ea"/>
              <a:cs typeface="Meiryo UI" panose="020B0604030504040204" pitchFamily="50" charset="-128"/>
            </a:endParaRPr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>
          <a:xfrm>
            <a:off x="1473756" y="3501008"/>
            <a:ext cx="7632848" cy="482571"/>
          </a:xfrm>
          <a:prstGeom prst="rect">
            <a:avLst/>
          </a:prstGeom>
        </p:spPr>
        <p:txBody>
          <a:bodyPr vert="horz" lIns="87346" tIns="43675" rIns="87346" bIns="43675" rtlCol="0">
            <a:noAutofit/>
          </a:bodyPr>
          <a:lstStyle>
            <a:lvl1pPr marL="327551" indent="-327551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09680" indent="-272958" algn="l" defTabSz="873455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1820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28553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65268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02002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38731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75461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712191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ts val="4000"/>
              </a:lnSpc>
              <a:spcBef>
                <a:spcPts val="580"/>
              </a:spcBef>
              <a:buFont typeface="Arial" pitchFamily="34" charset="0"/>
              <a:buNone/>
              <a:defRPr/>
            </a:pPr>
            <a:r>
              <a:rPr lang="ja-JP" altLang="en-US" sz="2000" dirty="0">
                <a:latin typeface="+mn-ea"/>
                <a:cs typeface="Meiryo UI" panose="020B0604030504040204" pitchFamily="50" charset="-128"/>
              </a:rPr>
              <a:t>・ </a:t>
            </a:r>
            <a:r>
              <a:rPr lang="ja-JP" altLang="en-US" sz="2000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  <a:t>対話を継続することができるような表現</a:t>
            </a:r>
            <a:r>
              <a:rPr lang="ja-JP" altLang="en-US" sz="2000" dirty="0">
                <a:latin typeface="+mn-ea"/>
                <a:cs typeface="Meiryo UI" panose="020B0604030504040204" pitchFamily="50" charset="-128"/>
              </a:rPr>
              <a:t>を段階的に使わせていく。</a:t>
            </a:r>
            <a:endParaRPr lang="en-US" altLang="ja-JP" sz="2000" dirty="0">
              <a:latin typeface="+mn-ea"/>
              <a:cs typeface="Meiryo UI" panose="020B0604030504040204" pitchFamily="50" charset="-128"/>
            </a:endParaRPr>
          </a:p>
        </p:txBody>
      </p:sp>
      <p:sp>
        <p:nvSpPr>
          <p:cNvPr id="12" name="Rectangle 3"/>
          <p:cNvSpPr txBox="1">
            <a:spLocks noChangeArrowheads="1"/>
          </p:cNvSpPr>
          <p:nvPr/>
        </p:nvSpPr>
        <p:spPr>
          <a:xfrm>
            <a:off x="1496616" y="4469888"/>
            <a:ext cx="8424936" cy="444992"/>
          </a:xfrm>
          <a:prstGeom prst="rect">
            <a:avLst/>
          </a:prstGeom>
        </p:spPr>
        <p:txBody>
          <a:bodyPr vert="horz" lIns="87346" tIns="43675" rIns="87346" bIns="43675" rtlCol="0">
            <a:noAutofit/>
          </a:bodyPr>
          <a:lstStyle>
            <a:lvl1pPr marL="327551" indent="-327551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09680" indent="-272958" algn="l" defTabSz="873455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1820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28553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65268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02002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38731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75461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712191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580"/>
              </a:spcBef>
              <a:buFont typeface="Arial" pitchFamily="34" charset="0"/>
              <a:buNone/>
              <a:defRPr/>
            </a:pPr>
            <a:r>
              <a:rPr lang="ja-JP" altLang="en-US" sz="2000" dirty="0">
                <a:latin typeface="+mn-ea"/>
                <a:cs typeface="Meiryo UI" panose="020B0604030504040204" pitchFamily="50" charset="-128"/>
              </a:rPr>
              <a:t>・ 伝えたいことを伝えることができるよう，</a:t>
            </a:r>
            <a:r>
              <a:rPr lang="ja-JP" altLang="en-US" sz="2000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  <a:t>既習表現を想起させる指導</a:t>
            </a:r>
            <a:r>
              <a:rPr lang="ja-JP" altLang="en-US" sz="2000" dirty="0">
                <a:latin typeface="+mn-ea"/>
                <a:cs typeface="Meiryo UI" panose="020B0604030504040204" pitchFamily="50" charset="-128"/>
              </a:rPr>
              <a:t>を行う。</a:t>
            </a:r>
            <a:endParaRPr lang="en-US" altLang="ja-JP" sz="2000" dirty="0">
              <a:latin typeface="+mn-ea"/>
              <a:cs typeface="Meiryo UI" panose="020B0604030504040204" pitchFamily="50" charset="-128"/>
            </a:endParaRPr>
          </a:p>
        </p:txBody>
      </p:sp>
      <p:sp>
        <p:nvSpPr>
          <p:cNvPr id="13" name="Rectangle 3"/>
          <p:cNvSpPr txBox="1">
            <a:spLocks noChangeArrowheads="1"/>
          </p:cNvSpPr>
          <p:nvPr/>
        </p:nvSpPr>
        <p:spPr>
          <a:xfrm>
            <a:off x="1496616" y="5190284"/>
            <a:ext cx="7905328" cy="614980"/>
          </a:xfrm>
          <a:prstGeom prst="rect">
            <a:avLst/>
          </a:prstGeom>
        </p:spPr>
        <p:txBody>
          <a:bodyPr vert="horz" lIns="87346" tIns="43675" rIns="87346" bIns="43675" rtlCol="0">
            <a:noAutofit/>
          </a:bodyPr>
          <a:lstStyle>
            <a:lvl1pPr marL="327551" indent="-327551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09680" indent="-272958" algn="l" defTabSz="873455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1820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28553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65268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02002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38731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75461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712191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ts val="4000"/>
              </a:lnSpc>
              <a:spcBef>
                <a:spcPts val="580"/>
              </a:spcBef>
              <a:buFont typeface="Arial" pitchFamily="34" charset="0"/>
              <a:buNone/>
              <a:defRPr/>
            </a:pPr>
            <a:r>
              <a:rPr lang="ja-JP" altLang="en-US" sz="2000" dirty="0">
                <a:latin typeface="+mn-ea"/>
                <a:cs typeface="Meiryo UI" panose="020B0604030504040204" pitchFamily="50" charset="-128"/>
              </a:rPr>
              <a:t>・ ３や４を、</a:t>
            </a:r>
            <a:r>
              <a:rPr lang="ja-JP" altLang="en-US" sz="2000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  <a:t>「活動→指導→活動」の過程で指導</a:t>
            </a:r>
            <a:r>
              <a:rPr lang="ja-JP" altLang="en-US" sz="2000" dirty="0">
                <a:latin typeface="+mn-ea"/>
                <a:cs typeface="Meiryo UI" panose="020B0604030504040204" pitchFamily="50" charset="-128"/>
              </a:rPr>
              <a:t>する。　</a:t>
            </a:r>
            <a:r>
              <a:rPr lang="en-US" altLang="ja-JP" sz="1400" dirty="0">
                <a:latin typeface="+mn-ea"/>
                <a:cs typeface="Meiryo UI" panose="020B0604030504040204" pitchFamily="50" charset="-128"/>
              </a:rPr>
              <a:t>※</a:t>
            </a:r>
            <a:r>
              <a:rPr lang="ja-JP" altLang="en-US" sz="1400" dirty="0">
                <a:latin typeface="+mn-ea"/>
                <a:cs typeface="Meiryo UI" panose="020B0604030504040204" pitchFamily="50" charset="-128"/>
              </a:rPr>
              <a:t>詳しくは</a:t>
            </a:r>
            <a:r>
              <a:rPr lang="en-US" altLang="ja-JP" sz="1400" dirty="0">
                <a:latin typeface="+mn-ea"/>
                <a:cs typeface="Meiryo UI" panose="020B0604030504040204" pitchFamily="50" charset="-128"/>
              </a:rPr>
              <a:t>p.12</a:t>
            </a:r>
            <a:r>
              <a:rPr lang="ja-JP" altLang="en-US" sz="1400" dirty="0">
                <a:latin typeface="+mn-ea"/>
                <a:cs typeface="Meiryo UI" panose="020B0604030504040204" pitchFamily="50" charset="-128"/>
              </a:rPr>
              <a:t>参照。</a:t>
            </a:r>
            <a:endParaRPr lang="en-US" altLang="ja-JP" sz="1400" dirty="0">
              <a:latin typeface="+mn-ea"/>
              <a:cs typeface="Meiryo UI" panose="020B0604030504040204" pitchFamily="50" charset="-128"/>
            </a:endParaRPr>
          </a:p>
        </p:txBody>
      </p:sp>
      <p:sp>
        <p:nvSpPr>
          <p:cNvPr id="15" name="Rectangle 3"/>
          <p:cNvSpPr txBox="1">
            <a:spLocks noChangeArrowheads="1"/>
          </p:cNvSpPr>
          <p:nvPr/>
        </p:nvSpPr>
        <p:spPr>
          <a:xfrm>
            <a:off x="137618" y="2708920"/>
            <a:ext cx="1325090" cy="55121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vert="horz" lIns="87346" tIns="43675" rIns="87346" bIns="43675" rtlCol="0" anchor="ctr" anchorCtr="0">
            <a:noAutofit/>
          </a:bodyPr>
          <a:lstStyle>
            <a:lvl1pPr marL="327551" indent="-327551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09680" indent="-272958" algn="l" defTabSz="873455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1820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28553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65268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02002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38731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75461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712191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90000"/>
              </a:lnSpc>
              <a:spcBef>
                <a:spcPts val="580"/>
              </a:spcBef>
              <a:buFont typeface="Arial" pitchFamily="34" charset="0"/>
              <a:buNone/>
              <a:defRPr/>
            </a:pPr>
            <a:r>
              <a:rPr lang="ja-JP" altLang="en-US" sz="1400" dirty="0">
                <a:latin typeface="+mn-ea"/>
                <a:cs typeface="Meiryo UI" panose="020B0604030504040204" pitchFamily="50" charset="-128"/>
              </a:rPr>
              <a:t>１．内容重視</a:t>
            </a:r>
            <a:endParaRPr lang="en-US" altLang="ja-JP" sz="1400" dirty="0">
              <a:solidFill>
                <a:srgbClr val="FF0000"/>
              </a:solidFill>
              <a:latin typeface="+mn-ea"/>
              <a:cs typeface="Meiryo UI" panose="020B0604030504040204" pitchFamily="50" charset="-128"/>
            </a:endParaRPr>
          </a:p>
        </p:txBody>
      </p:sp>
      <p:sp>
        <p:nvSpPr>
          <p:cNvPr id="16" name="Rectangle 3"/>
          <p:cNvSpPr txBox="1">
            <a:spLocks noChangeArrowheads="1"/>
          </p:cNvSpPr>
          <p:nvPr/>
        </p:nvSpPr>
        <p:spPr>
          <a:xfrm>
            <a:off x="128464" y="3573016"/>
            <a:ext cx="1334244" cy="511079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vert="horz" lIns="87346" tIns="43675" rIns="87346" bIns="43675" rtlCol="0" anchor="ctr" anchorCtr="0">
            <a:noAutofit/>
          </a:bodyPr>
          <a:lstStyle>
            <a:lvl1pPr marL="327551" indent="-327551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09680" indent="-272958" algn="l" defTabSz="873455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1820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28553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65268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02002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38731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75461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712191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90000"/>
              </a:lnSpc>
              <a:spcBef>
                <a:spcPts val="580"/>
              </a:spcBef>
              <a:buFont typeface="Arial" pitchFamily="34" charset="0"/>
              <a:buNone/>
              <a:defRPr/>
            </a:pPr>
            <a:r>
              <a:rPr lang="ja-JP" altLang="en-US" sz="1400" dirty="0">
                <a:latin typeface="+mn-ea"/>
                <a:cs typeface="Meiryo UI" panose="020B0604030504040204" pitchFamily="50" charset="-128"/>
              </a:rPr>
              <a:t>２．対話の継続</a:t>
            </a:r>
            <a:endParaRPr lang="en-US" altLang="ja-JP" sz="1400" dirty="0">
              <a:solidFill>
                <a:srgbClr val="FF0000"/>
              </a:solidFill>
              <a:latin typeface="+mn-ea"/>
              <a:cs typeface="Meiryo UI" panose="020B0604030504040204" pitchFamily="50" charset="-128"/>
            </a:endParaRPr>
          </a:p>
        </p:txBody>
      </p:sp>
      <p:sp>
        <p:nvSpPr>
          <p:cNvPr id="18" name="Rectangle 3"/>
          <p:cNvSpPr txBox="1">
            <a:spLocks noChangeArrowheads="1"/>
          </p:cNvSpPr>
          <p:nvPr/>
        </p:nvSpPr>
        <p:spPr>
          <a:xfrm>
            <a:off x="128464" y="4397255"/>
            <a:ext cx="1334244" cy="543913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vert="horz" lIns="87346" tIns="43675" rIns="87346" bIns="43675" rtlCol="0" anchor="ctr" anchorCtr="0">
            <a:noAutofit/>
          </a:bodyPr>
          <a:lstStyle>
            <a:lvl1pPr marL="327551" indent="-327551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09680" indent="-272958" algn="l" defTabSz="873455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1820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28553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65268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02002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38731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75461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712191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90000"/>
              </a:lnSpc>
              <a:spcBef>
                <a:spcPts val="580"/>
              </a:spcBef>
              <a:buFont typeface="Arial" pitchFamily="34" charset="0"/>
              <a:buNone/>
              <a:defRPr/>
            </a:pPr>
            <a:r>
              <a:rPr lang="ja-JP" altLang="en-US" sz="1400" dirty="0">
                <a:latin typeface="+mn-ea"/>
                <a:cs typeface="Meiryo UI" panose="020B0604030504040204" pitchFamily="50" charset="-128"/>
              </a:rPr>
              <a:t>３．既習表現の</a:t>
            </a:r>
            <a:endParaRPr lang="en-US" altLang="ja-JP" sz="1400" dirty="0">
              <a:latin typeface="+mn-ea"/>
              <a:cs typeface="Meiryo UI" panose="020B0604030504040204" pitchFamily="50" charset="-128"/>
            </a:endParaRPr>
          </a:p>
          <a:p>
            <a:pPr marL="0" indent="0">
              <a:lnSpc>
                <a:spcPct val="90000"/>
              </a:lnSpc>
              <a:spcBef>
                <a:spcPts val="580"/>
              </a:spcBef>
              <a:buFont typeface="Arial" pitchFamily="34" charset="0"/>
              <a:buNone/>
              <a:defRPr/>
            </a:pPr>
            <a:r>
              <a:rPr lang="en-US" altLang="ja-JP" sz="1400" dirty="0">
                <a:latin typeface="+mn-ea"/>
                <a:cs typeface="Meiryo UI" panose="020B0604030504040204" pitchFamily="50" charset="-128"/>
              </a:rPr>
              <a:t>    </a:t>
            </a:r>
            <a:r>
              <a:rPr lang="ja-JP" altLang="en-US" sz="1400" dirty="0">
                <a:latin typeface="+mn-ea"/>
                <a:cs typeface="Meiryo UI" panose="020B0604030504040204" pitchFamily="50" charset="-128"/>
              </a:rPr>
              <a:t>活用</a:t>
            </a:r>
            <a:endParaRPr lang="en-US" altLang="ja-JP" sz="1400" dirty="0">
              <a:solidFill>
                <a:srgbClr val="FF0000"/>
              </a:solidFill>
              <a:latin typeface="+mn-ea"/>
              <a:cs typeface="Meiryo UI" panose="020B0604030504040204" pitchFamily="50" charset="-128"/>
            </a:endParaRPr>
          </a:p>
        </p:txBody>
      </p:sp>
      <p:sp>
        <p:nvSpPr>
          <p:cNvPr id="19" name="Rectangle 3"/>
          <p:cNvSpPr txBox="1">
            <a:spLocks noChangeArrowheads="1"/>
          </p:cNvSpPr>
          <p:nvPr/>
        </p:nvSpPr>
        <p:spPr>
          <a:xfrm>
            <a:off x="128464" y="5252060"/>
            <a:ext cx="1334244" cy="504569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vert="horz" lIns="87346" tIns="43675" rIns="87346" bIns="43675" rtlCol="0" anchor="ctr" anchorCtr="0">
            <a:noAutofit/>
          </a:bodyPr>
          <a:lstStyle>
            <a:lvl1pPr marL="327551" indent="-327551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09680" indent="-272958" algn="l" defTabSz="873455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1820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28553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65268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02002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38731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75461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712191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90000"/>
              </a:lnSpc>
              <a:spcBef>
                <a:spcPts val="580"/>
              </a:spcBef>
              <a:buFont typeface="Arial" pitchFamily="34" charset="0"/>
              <a:buNone/>
              <a:defRPr/>
            </a:pPr>
            <a:r>
              <a:rPr lang="ja-JP" altLang="en-US" sz="1400" dirty="0">
                <a:latin typeface="+mn-ea"/>
                <a:cs typeface="Meiryo UI" panose="020B0604030504040204" pitchFamily="50" charset="-128"/>
              </a:rPr>
              <a:t>４．指導過程</a:t>
            </a:r>
            <a:endParaRPr lang="en-US" altLang="ja-JP" sz="1400" dirty="0">
              <a:solidFill>
                <a:srgbClr val="FF0000"/>
              </a:solidFill>
              <a:latin typeface="+mn-ea"/>
              <a:cs typeface="Meiryo UI" panose="020B0604030504040204" pitchFamily="50" charset="-128"/>
            </a:endParaRPr>
          </a:p>
        </p:txBody>
      </p:sp>
      <p:sp>
        <p:nvSpPr>
          <p:cNvPr id="20" name="Rectangle 3"/>
          <p:cNvSpPr txBox="1">
            <a:spLocks noChangeArrowheads="1"/>
          </p:cNvSpPr>
          <p:nvPr/>
        </p:nvSpPr>
        <p:spPr>
          <a:xfrm>
            <a:off x="137618" y="6093809"/>
            <a:ext cx="1325090" cy="575551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vert="horz" lIns="87346" tIns="43675" rIns="87346" bIns="43675" rtlCol="0" anchor="ctr" anchorCtr="0">
            <a:noAutofit/>
          </a:bodyPr>
          <a:lstStyle>
            <a:lvl1pPr marL="327551" indent="-327551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09680" indent="-272958" algn="l" defTabSz="873455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1820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28553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65268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02002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38731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75461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712191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90000"/>
              </a:lnSpc>
              <a:spcBef>
                <a:spcPts val="580"/>
              </a:spcBef>
              <a:buFont typeface="Arial" pitchFamily="34" charset="0"/>
              <a:buNone/>
              <a:defRPr/>
            </a:pPr>
            <a:r>
              <a:rPr lang="ja-JP" altLang="en-US" sz="1400" dirty="0">
                <a:latin typeface="+mn-ea"/>
                <a:cs typeface="Meiryo UI" panose="020B0604030504040204" pitchFamily="50" charset="-128"/>
              </a:rPr>
              <a:t>５．指導観</a:t>
            </a:r>
            <a:endParaRPr lang="en-US" altLang="ja-JP" sz="1400" dirty="0">
              <a:solidFill>
                <a:srgbClr val="FF0000"/>
              </a:solidFill>
              <a:latin typeface="+mn-ea"/>
              <a:cs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291618"/>
      </p:ext>
    </p:extLst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37816" y="1556792"/>
            <a:ext cx="9467712" cy="4752528"/>
          </a:xfrm>
        </p:spPr>
        <p:txBody>
          <a:bodyPr rtlCol="0">
            <a:normAutofit fontScale="92500"/>
          </a:bodyPr>
          <a:lstStyle/>
          <a:p>
            <a:pPr marL="0" indent="0" algn="ctr">
              <a:lnSpc>
                <a:spcPct val="90000"/>
              </a:lnSpc>
              <a:spcBef>
                <a:spcPts val="580"/>
              </a:spcBef>
              <a:buNone/>
              <a:defRPr/>
            </a:pPr>
            <a:r>
              <a:rPr lang="ja-JP" altLang="en-US" sz="2800" u="sng" dirty="0">
                <a:latin typeface="+mn-ea"/>
                <a:cs typeface="Meiryo UI" panose="020B0604030504040204" pitchFamily="50" charset="-128"/>
              </a:rPr>
              <a:t>以下の３点を満たした語を、「増加すると思われる語」としている。</a:t>
            </a:r>
            <a:endParaRPr lang="en-US" altLang="ja-JP" sz="2800" u="sng" dirty="0">
              <a:latin typeface="+mn-ea"/>
              <a:cs typeface="Meiryo UI" panose="020B0604030504040204" pitchFamily="50" charset="-128"/>
            </a:endParaRPr>
          </a:p>
          <a:p>
            <a:pPr marL="0" indent="0">
              <a:lnSpc>
                <a:spcPct val="90000"/>
              </a:lnSpc>
              <a:spcBef>
                <a:spcPts val="580"/>
              </a:spcBef>
              <a:buNone/>
              <a:defRPr/>
            </a:pPr>
            <a:endParaRPr lang="en-US" altLang="ja-JP" sz="2400" dirty="0">
              <a:latin typeface="+mn-ea"/>
              <a:cs typeface="Meiryo UI" panose="020B0604030504040204" pitchFamily="50" charset="-128"/>
            </a:endParaRPr>
          </a:p>
          <a:p>
            <a:pPr marL="0" indent="0">
              <a:lnSpc>
                <a:spcPct val="90000"/>
              </a:lnSpc>
              <a:spcBef>
                <a:spcPts val="580"/>
              </a:spcBef>
              <a:buNone/>
              <a:defRPr/>
            </a:pPr>
            <a:r>
              <a:rPr lang="ja-JP" altLang="en-US" sz="2400" dirty="0">
                <a:latin typeface="+mn-ea"/>
                <a:cs typeface="Meiryo UI" panose="020B0604030504040204" pitchFamily="50" charset="-128"/>
              </a:rPr>
              <a:t>　　　　 ・生徒の</a:t>
            </a:r>
            <a:r>
              <a:rPr lang="ja-JP" altLang="en-US" sz="2400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  <a:t>発信語彙となりうる語</a:t>
            </a:r>
            <a:r>
              <a:rPr lang="ja-JP" altLang="en-US" sz="2400" dirty="0">
                <a:latin typeface="+mn-ea"/>
                <a:cs typeface="Meiryo UI" panose="020B0604030504040204" pitchFamily="50" charset="-128"/>
              </a:rPr>
              <a:t>。</a:t>
            </a:r>
            <a:endParaRPr lang="en-US" altLang="ja-JP" sz="2400" dirty="0">
              <a:latin typeface="+mn-ea"/>
              <a:cs typeface="Meiryo UI" panose="020B0604030504040204" pitchFamily="50" charset="-128"/>
            </a:endParaRPr>
          </a:p>
          <a:p>
            <a:pPr marL="0" indent="0">
              <a:lnSpc>
                <a:spcPct val="90000"/>
              </a:lnSpc>
              <a:spcBef>
                <a:spcPts val="580"/>
              </a:spcBef>
              <a:buNone/>
              <a:defRPr/>
            </a:pPr>
            <a:endParaRPr lang="en-US" altLang="ja-JP" sz="2400" dirty="0">
              <a:latin typeface="+mn-ea"/>
              <a:cs typeface="Meiryo UI" panose="020B0604030504040204" pitchFamily="50" charset="-128"/>
            </a:endParaRPr>
          </a:p>
          <a:p>
            <a:pPr marL="0" indent="0">
              <a:lnSpc>
                <a:spcPct val="90000"/>
              </a:lnSpc>
              <a:spcBef>
                <a:spcPts val="580"/>
              </a:spcBef>
              <a:buNone/>
              <a:defRPr/>
            </a:pPr>
            <a:r>
              <a:rPr lang="ja-JP" altLang="en-US" sz="2400" dirty="0">
                <a:latin typeface="+mn-ea"/>
                <a:cs typeface="Meiryo UI" panose="020B0604030504040204" pitchFamily="50" charset="-128"/>
              </a:rPr>
              <a:t>　　　　 ・生徒の</a:t>
            </a:r>
            <a:r>
              <a:rPr lang="ja-JP" altLang="en-US" sz="2400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  <a:t>言語活動において汎用性のある動詞，形容詞，副詞</a:t>
            </a:r>
            <a:r>
              <a:rPr lang="ja-JP" altLang="en-US" sz="2400" dirty="0">
                <a:latin typeface="+mn-ea"/>
                <a:cs typeface="Meiryo UI" panose="020B0604030504040204" pitchFamily="50" charset="-128"/>
              </a:rPr>
              <a:t>。</a:t>
            </a:r>
            <a:endParaRPr lang="en-US" altLang="ja-JP" sz="2400" dirty="0">
              <a:latin typeface="+mn-ea"/>
              <a:cs typeface="Meiryo UI" panose="020B0604030504040204" pitchFamily="50" charset="-128"/>
            </a:endParaRPr>
          </a:p>
          <a:p>
            <a:pPr marL="0" indent="0">
              <a:lnSpc>
                <a:spcPct val="90000"/>
              </a:lnSpc>
              <a:spcBef>
                <a:spcPts val="580"/>
              </a:spcBef>
              <a:buNone/>
              <a:defRPr/>
            </a:pPr>
            <a:endParaRPr lang="en-US" altLang="ja-JP" sz="2400" dirty="0">
              <a:latin typeface="+mn-ea"/>
              <a:cs typeface="Meiryo UI" panose="020B0604030504040204" pitchFamily="50" charset="-128"/>
            </a:endParaRPr>
          </a:p>
          <a:p>
            <a:pPr marL="0" indent="0">
              <a:lnSpc>
                <a:spcPct val="90000"/>
              </a:lnSpc>
              <a:spcBef>
                <a:spcPts val="580"/>
              </a:spcBef>
              <a:buNone/>
              <a:defRPr/>
            </a:pPr>
            <a:r>
              <a:rPr lang="ja-JP" altLang="en-US" sz="2400" dirty="0">
                <a:latin typeface="+mn-ea"/>
                <a:cs typeface="Meiryo UI" panose="020B0604030504040204" pitchFamily="50" charset="-128"/>
              </a:rPr>
              <a:t>　　　　 ・全ての教科書（６者）で共通して使用されている語を除いた，</a:t>
            </a:r>
            <a:endParaRPr lang="en-US" altLang="ja-JP" sz="2400" dirty="0">
              <a:latin typeface="+mn-ea"/>
              <a:cs typeface="Meiryo UI" panose="020B0604030504040204" pitchFamily="50" charset="-128"/>
            </a:endParaRPr>
          </a:p>
          <a:p>
            <a:pPr marL="0" indent="0">
              <a:lnSpc>
                <a:spcPct val="90000"/>
              </a:lnSpc>
              <a:spcBef>
                <a:spcPts val="580"/>
              </a:spcBef>
              <a:buNone/>
              <a:defRPr/>
            </a:pPr>
            <a:r>
              <a:rPr lang="ja-JP" altLang="en-US" sz="2400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  <a:t>　　　　　１者から５者で使用されている語</a:t>
            </a:r>
            <a:r>
              <a:rPr lang="ja-JP" altLang="en-US" sz="2400" dirty="0">
                <a:latin typeface="+mn-ea"/>
                <a:cs typeface="Meiryo UI" panose="020B0604030504040204" pitchFamily="50" charset="-128"/>
              </a:rPr>
              <a:t>。</a:t>
            </a:r>
            <a:endParaRPr lang="en-US" altLang="ja-JP" sz="2400" dirty="0">
              <a:latin typeface="+mn-ea"/>
              <a:cs typeface="Meiryo UI" panose="020B0604030504040204" pitchFamily="50" charset="-128"/>
            </a:endParaRPr>
          </a:p>
          <a:p>
            <a:pPr marL="0" indent="0">
              <a:lnSpc>
                <a:spcPct val="90000"/>
              </a:lnSpc>
              <a:spcBef>
                <a:spcPts val="580"/>
              </a:spcBef>
              <a:buNone/>
              <a:defRPr/>
            </a:pPr>
            <a:endParaRPr lang="en-US" altLang="ja-JP" sz="2400" dirty="0">
              <a:latin typeface="+mn-ea"/>
              <a:cs typeface="Meiryo UI" panose="020B0604030504040204" pitchFamily="50" charset="-128"/>
            </a:endParaRPr>
          </a:p>
          <a:p>
            <a:pPr marL="0" indent="0">
              <a:lnSpc>
                <a:spcPct val="90000"/>
              </a:lnSpc>
              <a:spcBef>
                <a:spcPts val="580"/>
              </a:spcBef>
              <a:buNone/>
              <a:defRPr/>
            </a:pPr>
            <a:r>
              <a:rPr lang="ja-JP" altLang="en-US" sz="2400" dirty="0">
                <a:latin typeface="+mn-ea"/>
                <a:cs typeface="Meiryo UI" panose="020B0604030504040204" pitchFamily="50" charset="-128"/>
              </a:rPr>
              <a:t>　　　</a:t>
            </a:r>
            <a:r>
              <a:rPr lang="zh-TW" altLang="en-US" sz="2400" dirty="0">
                <a:latin typeface="ＭＳ 明朝" panose="02020609040205080304" pitchFamily="17" charset="-128"/>
                <a:ea typeface="ＭＳ 明朝" panose="02020609040205080304" pitchFamily="17" charset="-128"/>
                <a:cs typeface="Times New Roman" panose="02020603050405020304" pitchFamily="18" charset="0"/>
              </a:rPr>
              <a:t>動詞（</a:t>
            </a:r>
            <a:r>
              <a:rPr lang="en-US" altLang="zh-TW" sz="2400" dirty="0">
                <a:latin typeface="ＭＳ 明朝" panose="02020609040205080304" pitchFamily="17" charset="-128"/>
                <a:ea typeface="ＭＳ 明朝" panose="02020609040205080304" pitchFamily="17" charset="-128"/>
                <a:cs typeface="Times New Roman" panose="02020603050405020304" pitchFamily="18" charset="0"/>
              </a:rPr>
              <a:t>33</a:t>
            </a:r>
            <a:r>
              <a:rPr lang="zh-TW" altLang="en-US" sz="2400" dirty="0">
                <a:latin typeface="ＭＳ 明朝" panose="02020609040205080304" pitchFamily="17" charset="-128"/>
                <a:ea typeface="ＭＳ 明朝" panose="02020609040205080304" pitchFamily="17" charset="-128"/>
                <a:cs typeface="Times New Roman" panose="02020603050405020304" pitchFamily="18" charset="0"/>
              </a:rPr>
              <a:t>語）</a:t>
            </a:r>
            <a:r>
              <a:rPr lang="ja-JP" altLang="en-US" sz="2400" dirty="0">
                <a:latin typeface="ＭＳ 明朝" panose="02020609040205080304" pitchFamily="17" charset="-128"/>
                <a:ea typeface="ＭＳ 明朝" panose="02020609040205080304" pitchFamily="17" charset="-128"/>
                <a:cs typeface="Times New Roman" panose="02020603050405020304" pitchFamily="18" charset="0"/>
              </a:rPr>
              <a:t>　</a:t>
            </a:r>
            <a:r>
              <a:rPr lang="ja-JP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en-US" altLang="ja-JP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arrive, imagine, solve, add, focus, judge </a:t>
            </a:r>
            <a:r>
              <a:rPr lang="ja-JP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ja-JP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など</a:t>
            </a:r>
            <a:endParaRPr lang="en-US" altLang="ja-JP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90000"/>
              </a:lnSpc>
              <a:spcBef>
                <a:spcPts val="580"/>
              </a:spcBef>
              <a:buNone/>
              <a:defRPr/>
            </a:pPr>
            <a:r>
              <a:rPr lang="ja-JP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　　　</a:t>
            </a:r>
            <a:r>
              <a:rPr lang="zh-TW" altLang="en-US" sz="2400" dirty="0">
                <a:latin typeface="ＭＳ 明朝" panose="02020609040205080304" pitchFamily="17" charset="-128"/>
                <a:ea typeface="ＭＳ 明朝" panose="02020609040205080304" pitchFamily="17" charset="-128"/>
                <a:cs typeface="Times New Roman" panose="02020603050405020304" pitchFamily="18" charset="0"/>
              </a:rPr>
              <a:t>形容詞（</a:t>
            </a:r>
            <a:r>
              <a:rPr lang="en-US" altLang="zh-TW" sz="2400" dirty="0">
                <a:latin typeface="ＭＳ 明朝" panose="02020609040205080304" pitchFamily="17" charset="-128"/>
                <a:ea typeface="ＭＳ 明朝" panose="02020609040205080304" pitchFamily="17" charset="-128"/>
                <a:cs typeface="Times New Roman" panose="02020603050405020304" pitchFamily="18" charset="0"/>
              </a:rPr>
              <a:t>44</a:t>
            </a:r>
            <a:r>
              <a:rPr lang="zh-TW" altLang="en-US" sz="2400" dirty="0">
                <a:latin typeface="ＭＳ 明朝" panose="02020609040205080304" pitchFamily="17" charset="-128"/>
                <a:ea typeface="ＭＳ 明朝" panose="02020609040205080304" pitchFamily="17" charset="-128"/>
                <a:cs typeface="Times New Roman" panose="02020603050405020304" pitchFamily="18" charset="0"/>
              </a:rPr>
              <a:t>語）</a:t>
            </a:r>
            <a:r>
              <a:rPr lang="ja-JP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en-US" altLang="ja-JP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broken, expensive, middle, strict, lazy, lovely </a:t>
            </a:r>
            <a:r>
              <a:rPr lang="ja-JP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ja-JP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など</a:t>
            </a:r>
            <a:endParaRPr lang="en-US" altLang="ja-JP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90000"/>
              </a:lnSpc>
              <a:spcBef>
                <a:spcPts val="580"/>
              </a:spcBef>
              <a:buNone/>
              <a:defRPr/>
            </a:pPr>
            <a:r>
              <a:rPr lang="ja-JP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　　　</a:t>
            </a:r>
            <a:r>
              <a:rPr lang="zh-TW" altLang="en-US" sz="2400" dirty="0">
                <a:latin typeface="ＭＳ 明朝" panose="02020609040205080304" pitchFamily="17" charset="-128"/>
                <a:ea typeface="ＭＳ 明朝" panose="02020609040205080304" pitchFamily="17" charset="-128"/>
                <a:cs typeface="Times New Roman" panose="02020603050405020304" pitchFamily="18" charset="0"/>
              </a:rPr>
              <a:t>副詞（</a:t>
            </a:r>
            <a:r>
              <a:rPr lang="en-US" altLang="zh-TW" sz="2400" dirty="0">
                <a:latin typeface="ＭＳ 明朝" panose="02020609040205080304" pitchFamily="17" charset="-128"/>
                <a:ea typeface="ＭＳ 明朝" panose="02020609040205080304" pitchFamily="17" charset="-128"/>
                <a:cs typeface="Times New Roman" panose="02020603050405020304" pitchFamily="18" charset="0"/>
              </a:rPr>
              <a:t>7</a:t>
            </a:r>
            <a:r>
              <a:rPr lang="zh-TW" altLang="en-US" sz="2400" dirty="0">
                <a:latin typeface="ＭＳ 明朝" panose="02020609040205080304" pitchFamily="17" charset="-128"/>
                <a:ea typeface="ＭＳ 明朝" panose="02020609040205080304" pitchFamily="17" charset="-128"/>
                <a:cs typeface="Times New Roman" panose="02020603050405020304" pitchFamily="18" charset="0"/>
              </a:rPr>
              <a:t>語）    </a:t>
            </a:r>
            <a:r>
              <a:rPr lang="en-US" altLang="zh-TW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ja-JP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maybe, alone, below, carefully, everywhere </a:t>
            </a:r>
            <a:r>
              <a:rPr lang="ja-JP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ja-JP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など</a:t>
            </a:r>
            <a:endParaRPr lang="en-US" altLang="zh-TW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90000"/>
              </a:lnSpc>
              <a:spcBef>
                <a:spcPts val="580"/>
              </a:spcBef>
              <a:buNone/>
              <a:defRPr/>
            </a:pPr>
            <a:endParaRPr lang="ja-JP" altLang="en-US" sz="2800" dirty="0">
              <a:latin typeface="+mn-ea"/>
              <a:cs typeface="Meiryo UI" panose="020B0604030504040204" pitchFamily="50" charset="-128"/>
            </a:endParaRPr>
          </a:p>
          <a:p>
            <a:pPr marL="0" indent="0">
              <a:lnSpc>
                <a:spcPct val="90000"/>
              </a:lnSpc>
              <a:spcBef>
                <a:spcPts val="580"/>
              </a:spcBef>
              <a:buNone/>
              <a:defRPr/>
            </a:pPr>
            <a:endParaRPr lang="en-US" altLang="ja-JP" sz="2400" dirty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6465168" y="620688"/>
            <a:ext cx="3384376" cy="46195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chemeClr val="accent1"/>
            </a:solidFill>
          </a:ln>
        </p:spPr>
        <p:txBody>
          <a:bodyPr vert="horz" lIns="87346" tIns="43675" rIns="87346" bIns="43675" rtlCol="0" anchor="ctr" anchorCtr="0">
            <a:noAutofit/>
          </a:bodyPr>
          <a:lstStyle>
            <a:lvl1pPr marL="327551" indent="-327551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09680" indent="-272958" algn="l" defTabSz="873455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1820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28553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65268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02002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38731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75461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712191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90000"/>
              </a:lnSpc>
              <a:spcBef>
                <a:spcPts val="580"/>
              </a:spcBef>
              <a:buFont typeface="Arial" pitchFamily="34" charset="0"/>
              <a:buNone/>
              <a:defRPr/>
            </a:pPr>
            <a:r>
              <a:rPr lang="ja-JP" altLang="en-US" sz="1800" b="1" dirty="0">
                <a:latin typeface="+mn-ea"/>
                <a:cs typeface="Meiryo UI" panose="020B0604030504040204" pitchFamily="50" charset="-128"/>
              </a:rPr>
              <a:t>増加すると思われる語について</a:t>
            </a:r>
            <a:endParaRPr lang="en-US" altLang="ja-JP" sz="1800" b="1" dirty="0">
              <a:solidFill>
                <a:srgbClr val="FF0000"/>
              </a:solidFill>
              <a:latin typeface="+mn-ea"/>
              <a:cs typeface="Meiryo UI" panose="020B0604030504040204" pitchFamily="50" charset="-128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" y="11907"/>
            <a:ext cx="9906000" cy="469129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59722" tIns="79896" rIns="159722" bIns="79896" rtlCol="0">
            <a:spAutoFit/>
          </a:bodyPr>
          <a:lstStyle/>
          <a:p>
            <a:pPr algn="ctr" defTabSz="1597208">
              <a:defRPr/>
            </a:pPr>
            <a:r>
              <a:rPr kumimoji="0" lang="ja-JP" altLang="en-US" sz="2000" kern="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５．「帯活動」に係る指導資料について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9417496" y="6525344"/>
            <a:ext cx="488504" cy="33265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/>
              <a:t>10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936950160"/>
      </p:ext>
    </p:extLst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 rotWithShape="1">
          <a:blip r:embed="rId3"/>
          <a:srcRect l="4326" t="12901" r="24800" b="7301"/>
          <a:stretch/>
        </p:blipFill>
        <p:spPr>
          <a:xfrm>
            <a:off x="704528" y="1300281"/>
            <a:ext cx="8496944" cy="5159427"/>
          </a:xfrm>
          <a:prstGeom prst="rect">
            <a:avLst/>
          </a:prstGeom>
          <a:ln>
            <a:solidFill>
              <a:schemeClr val="tx2"/>
            </a:solidFill>
          </a:ln>
        </p:spPr>
      </p:pic>
      <p:cxnSp>
        <p:nvCxnSpPr>
          <p:cNvPr id="3" name="直線矢印コネクタ 2"/>
          <p:cNvCxnSpPr/>
          <p:nvPr/>
        </p:nvCxnSpPr>
        <p:spPr>
          <a:xfrm>
            <a:off x="1136576" y="1265805"/>
            <a:ext cx="360040" cy="1443115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角丸四角形 6"/>
          <p:cNvSpPr/>
          <p:nvPr/>
        </p:nvSpPr>
        <p:spPr>
          <a:xfrm>
            <a:off x="1208584" y="2780928"/>
            <a:ext cx="1008112" cy="144016"/>
          </a:xfrm>
          <a:prstGeom prst="roundRect">
            <a:avLst/>
          </a:prstGeom>
          <a:noFill/>
          <a:ln w="19050"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角丸四角形 7"/>
          <p:cNvSpPr/>
          <p:nvPr/>
        </p:nvSpPr>
        <p:spPr>
          <a:xfrm>
            <a:off x="4664968" y="1963881"/>
            <a:ext cx="1008112" cy="223565"/>
          </a:xfrm>
          <a:prstGeom prst="roundRect">
            <a:avLst/>
          </a:prstGeom>
          <a:noFill/>
          <a:ln w="19050"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9" name="直線矢印コネクタ 8"/>
          <p:cNvCxnSpPr/>
          <p:nvPr/>
        </p:nvCxnSpPr>
        <p:spPr>
          <a:xfrm>
            <a:off x="4448944" y="934877"/>
            <a:ext cx="504056" cy="981955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角丸四角形 9"/>
          <p:cNvSpPr/>
          <p:nvPr/>
        </p:nvSpPr>
        <p:spPr>
          <a:xfrm>
            <a:off x="738436" y="3138012"/>
            <a:ext cx="8390100" cy="1464433"/>
          </a:xfrm>
          <a:prstGeom prst="roundRect">
            <a:avLst/>
          </a:prstGeom>
          <a:noFill/>
          <a:ln w="19050"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>
          <a:xfrm>
            <a:off x="56456" y="1484785"/>
            <a:ext cx="466884" cy="5343622"/>
          </a:xfrm>
          <a:prstGeom prst="rect">
            <a:avLst/>
          </a:prstGeom>
          <a:noFill/>
        </p:spPr>
        <p:txBody>
          <a:bodyPr vert="eaVert" lIns="87346" tIns="43675" rIns="87346" bIns="43675" rtlCol="0">
            <a:noAutofit/>
          </a:bodyPr>
          <a:lstStyle>
            <a:lvl1pPr marL="327551" indent="-327551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09680" indent="-272958" algn="l" defTabSz="873455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1820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28553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65268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02002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38731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75461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712191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90000"/>
              </a:lnSpc>
              <a:spcBef>
                <a:spcPts val="580"/>
              </a:spcBef>
              <a:buFont typeface="Arial" pitchFamily="34" charset="0"/>
              <a:buNone/>
              <a:defRPr/>
            </a:pPr>
            <a:r>
              <a:rPr lang="ja-JP" altLang="en-US" sz="2000" dirty="0">
                <a:latin typeface="+mn-ea"/>
                <a:cs typeface="Meiryo UI" panose="020B0604030504040204" pitchFamily="50" charset="-128"/>
              </a:rPr>
              <a:t>■</a:t>
            </a:r>
            <a:r>
              <a:rPr lang="ja-JP" altLang="en-US" sz="2000" u="sng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  <a:t>年間を通じて</a:t>
            </a:r>
            <a:r>
              <a:rPr lang="ja-JP" altLang="en-US" sz="2000" dirty="0">
                <a:latin typeface="+mn-ea"/>
                <a:cs typeface="Meiryo UI" panose="020B0604030504040204" pitchFamily="50" charset="-128"/>
              </a:rPr>
              <a:t>指導。常に使用させ定着を図る。</a:t>
            </a:r>
            <a:endParaRPr lang="en-US" altLang="ja-JP" sz="2000" dirty="0">
              <a:solidFill>
                <a:srgbClr val="00206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cxnSp>
        <p:nvCxnSpPr>
          <p:cNvPr id="12" name="直線矢印コネクタ 11"/>
          <p:cNvCxnSpPr/>
          <p:nvPr/>
        </p:nvCxnSpPr>
        <p:spPr>
          <a:xfrm>
            <a:off x="488504" y="2852936"/>
            <a:ext cx="176996" cy="720080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3"/>
          <p:cNvSpPr txBox="1">
            <a:spLocks noChangeArrowheads="1"/>
          </p:cNvSpPr>
          <p:nvPr/>
        </p:nvSpPr>
        <p:spPr>
          <a:xfrm>
            <a:off x="233795" y="934877"/>
            <a:ext cx="4490955" cy="428018"/>
          </a:xfrm>
          <a:prstGeom prst="rect">
            <a:avLst/>
          </a:prstGeom>
          <a:noFill/>
        </p:spPr>
        <p:txBody>
          <a:bodyPr vert="horz" lIns="87346" tIns="43675" rIns="87346" bIns="43675" rtlCol="0">
            <a:noAutofit/>
          </a:bodyPr>
          <a:lstStyle>
            <a:lvl1pPr marL="327551" indent="-327551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09680" indent="-272958" algn="l" defTabSz="873455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1820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28553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65268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02002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38731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75461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712191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90000"/>
              </a:lnSpc>
              <a:spcBef>
                <a:spcPts val="580"/>
              </a:spcBef>
              <a:buFont typeface="Arial" pitchFamily="34" charset="0"/>
              <a:buNone/>
              <a:defRPr/>
            </a:pPr>
            <a:r>
              <a:rPr lang="ja-JP" altLang="en-US" sz="2000" dirty="0">
                <a:latin typeface="+mn-ea"/>
                <a:cs typeface="Meiryo UI" panose="020B0604030504040204" pitchFamily="50" charset="-128"/>
              </a:rPr>
              <a:t>■</a:t>
            </a:r>
            <a:r>
              <a:rPr lang="ja-JP" altLang="en-US" sz="2000" u="sng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  <a:t>１トピックについて２コマ</a:t>
            </a:r>
            <a:r>
              <a:rPr lang="ja-JP" altLang="en-US" sz="2000" dirty="0">
                <a:latin typeface="+mn-ea"/>
                <a:cs typeface="Meiryo UI" panose="020B0604030504040204" pitchFamily="50" charset="-128"/>
              </a:rPr>
              <a:t>使って指導。</a:t>
            </a:r>
            <a:endParaRPr lang="en-US" altLang="ja-JP" sz="2000" dirty="0">
              <a:solidFill>
                <a:srgbClr val="00206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22" name="Rectangle 3"/>
          <p:cNvSpPr txBox="1">
            <a:spLocks noChangeArrowheads="1"/>
          </p:cNvSpPr>
          <p:nvPr/>
        </p:nvSpPr>
        <p:spPr>
          <a:xfrm>
            <a:off x="704528" y="6441290"/>
            <a:ext cx="8922906" cy="387117"/>
          </a:xfrm>
          <a:prstGeom prst="rect">
            <a:avLst/>
          </a:prstGeom>
          <a:solidFill>
            <a:schemeClr val="bg1"/>
          </a:solidFill>
        </p:spPr>
        <p:txBody>
          <a:bodyPr vert="horz" lIns="87346" tIns="43675" rIns="87346" bIns="43675" rtlCol="0">
            <a:noAutofit/>
          </a:bodyPr>
          <a:lstStyle>
            <a:lvl1pPr marL="327551" indent="-327551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09680" indent="-272958" algn="l" defTabSz="873455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1820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28553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65268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02002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38731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75461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712191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90000"/>
              </a:lnSpc>
              <a:spcBef>
                <a:spcPts val="580"/>
              </a:spcBef>
              <a:buFont typeface="Arial" pitchFamily="34" charset="0"/>
              <a:buNone/>
              <a:defRPr/>
            </a:pPr>
            <a:r>
              <a:rPr lang="ja-JP" altLang="en-US" sz="2000" dirty="0">
                <a:latin typeface="+mn-ea"/>
                <a:cs typeface="Meiryo UI" panose="020B0604030504040204" pitchFamily="50" charset="-128"/>
              </a:rPr>
              <a:t>　　　　　　　■「増加すると思われる語」について、少なくとも</a:t>
            </a:r>
            <a:r>
              <a:rPr lang="ja-JP" altLang="en-US" sz="2000" u="sng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  <a:t>教師は意識して使用</a:t>
            </a:r>
            <a:r>
              <a:rPr lang="ja-JP" altLang="en-US" sz="2000" dirty="0">
                <a:latin typeface="+mn-ea"/>
                <a:cs typeface="Meiryo UI" panose="020B0604030504040204" pitchFamily="50" charset="-128"/>
              </a:rPr>
              <a:t>。</a:t>
            </a:r>
            <a:endParaRPr lang="en-US" altLang="ja-JP" sz="2000" dirty="0">
              <a:solidFill>
                <a:srgbClr val="00206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23" name="Rectangle 3"/>
          <p:cNvSpPr txBox="1">
            <a:spLocks noChangeArrowheads="1"/>
          </p:cNvSpPr>
          <p:nvPr/>
        </p:nvSpPr>
        <p:spPr>
          <a:xfrm>
            <a:off x="233795" y="538362"/>
            <a:ext cx="7072196" cy="440623"/>
          </a:xfrm>
          <a:prstGeom prst="rect">
            <a:avLst/>
          </a:prstGeom>
          <a:solidFill>
            <a:schemeClr val="bg1"/>
          </a:solidFill>
        </p:spPr>
        <p:txBody>
          <a:bodyPr vert="horz" lIns="87346" tIns="43675" rIns="87346" bIns="43675" rtlCol="0">
            <a:noAutofit/>
          </a:bodyPr>
          <a:lstStyle>
            <a:lvl1pPr marL="327551" indent="-327551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09680" indent="-272958" algn="l" defTabSz="873455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1820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28553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65268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02002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38731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75461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712191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90000"/>
              </a:lnSpc>
              <a:spcBef>
                <a:spcPts val="580"/>
              </a:spcBef>
              <a:buNone/>
              <a:defRPr/>
            </a:pPr>
            <a:r>
              <a:rPr lang="ja-JP" altLang="en-US" sz="2000" dirty="0">
                <a:latin typeface="+mn-ea"/>
                <a:cs typeface="Meiryo UI" panose="020B0604030504040204" pitchFamily="50" charset="-128"/>
              </a:rPr>
              <a:t>■</a:t>
            </a:r>
            <a:r>
              <a:rPr lang="ja-JP" altLang="en-US" sz="2000" u="sng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  <a:t>５～６月，７～９月，</a:t>
            </a:r>
            <a:r>
              <a:rPr lang="en-US" altLang="ja-JP" sz="2000" u="sng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  <a:t>10</a:t>
            </a:r>
            <a:r>
              <a:rPr lang="ja-JP" altLang="en-US" sz="2000" u="sng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  <a:t>～</a:t>
            </a:r>
            <a:r>
              <a:rPr lang="en-US" altLang="ja-JP" sz="2000" u="sng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  <a:t>12</a:t>
            </a:r>
            <a:r>
              <a:rPr lang="ja-JP" altLang="en-US" sz="2000" u="sng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  <a:t>月，１～３月の四期</a:t>
            </a:r>
            <a:r>
              <a:rPr lang="ja-JP" altLang="en-US" sz="2000" dirty="0">
                <a:latin typeface="+mn-ea"/>
                <a:cs typeface="Meiryo UI" panose="020B0604030504040204" pitchFamily="50" charset="-128"/>
              </a:rPr>
              <a:t>に分けて作成。</a:t>
            </a:r>
            <a:endParaRPr lang="en-US" altLang="ja-JP" sz="2000" dirty="0">
              <a:latin typeface="+mn-ea"/>
              <a:cs typeface="Meiryo UI" panose="020B0604030504040204" pitchFamily="50" charset="-128"/>
            </a:endParaRPr>
          </a:p>
        </p:txBody>
      </p:sp>
      <p:sp>
        <p:nvSpPr>
          <p:cNvPr id="41" name="角丸四角形 40"/>
          <p:cNvSpPr/>
          <p:nvPr/>
        </p:nvSpPr>
        <p:spPr>
          <a:xfrm>
            <a:off x="1136576" y="5157191"/>
            <a:ext cx="7991960" cy="1235307"/>
          </a:xfrm>
          <a:prstGeom prst="roundRect">
            <a:avLst/>
          </a:prstGeom>
          <a:noFill/>
          <a:ln w="19050"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42" name="直線矢印コネクタ 41"/>
          <p:cNvCxnSpPr/>
          <p:nvPr/>
        </p:nvCxnSpPr>
        <p:spPr>
          <a:xfrm flipH="1" flipV="1">
            <a:off x="1640632" y="6459708"/>
            <a:ext cx="216024" cy="209652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Rectangle 3"/>
          <p:cNvSpPr txBox="1">
            <a:spLocks noChangeArrowheads="1"/>
          </p:cNvSpPr>
          <p:nvPr/>
        </p:nvSpPr>
        <p:spPr>
          <a:xfrm>
            <a:off x="7231901" y="571355"/>
            <a:ext cx="2639549" cy="46195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chemeClr val="accent1"/>
            </a:solidFill>
          </a:ln>
        </p:spPr>
        <p:txBody>
          <a:bodyPr vert="horz" lIns="87346" tIns="43675" rIns="87346" bIns="43675" rtlCol="0" anchor="ctr" anchorCtr="0">
            <a:noAutofit/>
          </a:bodyPr>
          <a:lstStyle>
            <a:lvl1pPr marL="327551" indent="-327551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09680" indent="-272958" algn="l" defTabSz="873455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1820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28553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65268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02002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38731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75461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712191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90000"/>
              </a:lnSpc>
              <a:spcBef>
                <a:spcPts val="580"/>
              </a:spcBef>
              <a:buFont typeface="Arial" pitchFamily="34" charset="0"/>
              <a:buNone/>
              <a:defRPr/>
            </a:pPr>
            <a:r>
              <a:rPr lang="ja-JP" altLang="en-US" sz="1800" b="1" dirty="0">
                <a:latin typeface="+mn-ea"/>
                <a:cs typeface="Meiryo UI" panose="020B0604030504040204" pitchFamily="50" charset="-128"/>
              </a:rPr>
              <a:t>年間指導計画について</a:t>
            </a:r>
            <a:endParaRPr lang="en-US" altLang="ja-JP" sz="1800" b="1" dirty="0">
              <a:solidFill>
                <a:srgbClr val="FF0000"/>
              </a:solidFill>
              <a:latin typeface="+mn-ea"/>
              <a:cs typeface="Meiryo UI" panose="020B0604030504040204" pitchFamily="50" charset="-128"/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1" y="11907"/>
            <a:ext cx="9906000" cy="469129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59722" tIns="79896" rIns="159722" bIns="79896" rtlCol="0">
            <a:spAutoFit/>
          </a:bodyPr>
          <a:lstStyle/>
          <a:p>
            <a:pPr algn="ctr" defTabSz="1597208">
              <a:defRPr/>
            </a:pPr>
            <a:r>
              <a:rPr kumimoji="0" lang="ja-JP" altLang="en-US" sz="2000" kern="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５．「帯活動」に係る指導資料について</a:t>
            </a:r>
          </a:p>
        </p:txBody>
      </p:sp>
      <p:sp>
        <p:nvSpPr>
          <p:cNvPr id="19" name="正方形/長方形 18"/>
          <p:cNvSpPr/>
          <p:nvPr/>
        </p:nvSpPr>
        <p:spPr>
          <a:xfrm>
            <a:off x="9417496" y="6525344"/>
            <a:ext cx="488504" cy="33265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/>
              <a:t>11</a:t>
            </a:r>
            <a:endParaRPr kumimoji="1" lang="ja-JP" altLang="en-US" dirty="0"/>
          </a:p>
        </p:txBody>
      </p:sp>
      <p:sp>
        <p:nvSpPr>
          <p:cNvPr id="21" name="角丸四角形 20"/>
          <p:cNvSpPr/>
          <p:nvPr/>
        </p:nvSpPr>
        <p:spPr>
          <a:xfrm>
            <a:off x="1640632" y="2545748"/>
            <a:ext cx="7344816" cy="223565"/>
          </a:xfrm>
          <a:prstGeom prst="roundRect">
            <a:avLst/>
          </a:prstGeom>
          <a:noFill/>
          <a:ln w="19050"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Rectangle 3"/>
          <p:cNvSpPr txBox="1">
            <a:spLocks noChangeArrowheads="1"/>
          </p:cNvSpPr>
          <p:nvPr/>
        </p:nvSpPr>
        <p:spPr>
          <a:xfrm>
            <a:off x="7473280" y="1196752"/>
            <a:ext cx="2347873" cy="1117006"/>
          </a:xfrm>
          <a:prstGeom prst="rect">
            <a:avLst/>
          </a:prstGeom>
          <a:solidFill>
            <a:schemeClr val="bg1"/>
          </a:solidFill>
        </p:spPr>
        <p:txBody>
          <a:bodyPr vert="horz" lIns="87346" tIns="43675" rIns="87346" bIns="43675" rtlCol="0">
            <a:noAutofit/>
          </a:bodyPr>
          <a:lstStyle>
            <a:lvl1pPr marL="327551" indent="-327551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09680" indent="-272958" algn="l" defTabSz="873455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1820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28553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65268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02002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38731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75461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712191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90000"/>
              </a:lnSpc>
              <a:spcBef>
                <a:spcPts val="580"/>
              </a:spcBef>
              <a:buFont typeface="Arial" pitchFamily="34" charset="0"/>
              <a:buNone/>
              <a:defRPr/>
            </a:pPr>
            <a:r>
              <a:rPr lang="ja-JP" altLang="en-US" sz="2000" dirty="0">
                <a:latin typeface="+mn-ea"/>
                <a:cs typeface="Meiryo UI" panose="020B0604030504040204" pitchFamily="50" charset="-128"/>
              </a:rPr>
              <a:t>■教科書題材を</a:t>
            </a:r>
            <a:endParaRPr lang="en-US" altLang="ja-JP" sz="2000" dirty="0">
              <a:latin typeface="+mn-ea"/>
              <a:cs typeface="Meiryo UI" panose="020B0604030504040204" pitchFamily="50" charset="-128"/>
            </a:endParaRPr>
          </a:p>
          <a:p>
            <a:pPr marL="0" indent="0">
              <a:lnSpc>
                <a:spcPct val="90000"/>
              </a:lnSpc>
              <a:spcBef>
                <a:spcPts val="580"/>
              </a:spcBef>
              <a:buFont typeface="Arial" pitchFamily="34" charset="0"/>
              <a:buNone/>
              <a:defRPr/>
            </a:pPr>
            <a:r>
              <a:rPr lang="en-US" altLang="ja-JP" sz="2000" dirty="0">
                <a:latin typeface="+mn-ea"/>
                <a:cs typeface="Meiryo UI" panose="020B0604030504040204" pitchFamily="50" charset="-128"/>
              </a:rPr>
              <a:t>   </a:t>
            </a:r>
            <a:r>
              <a:rPr lang="ja-JP" altLang="en-US" sz="2000" dirty="0">
                <a:latin typeface="+mn-ea"/>
                <a:cs typeface="Meiryo UI" panose="020B0604030504040204" pitchFamily="50" charset="-128"/>
              </a:rPr>
              <a:t>参考に、</a:t>
            </a:r>
            <a:r>
              <a:rPr lang="ja-JP" altLang="en-US" sz="2000" u="sng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  <a:t>生徒に</a:t>
            </a:r>
            <a:endParaRPr lang="en-US" altLang="ja-JP" sz="2000" u="sng" dirty="0">
              <a:solidFill>
                <a:srgbClr val="FF0000"/>
              </a:solidFill>
              <a:latin typeface="+mn-ea"/>
              <a:cs typeface="Meiryo UI" panose="020B0604030504040204" pitchFamily="50" charset="-128"/>
            </a:endParaRPr>
          </a:p>
          <a:p>
            <a:pPr marL="0" indent="0">
              <a:lnSpc>
                <a:spcPct val="90000"/>
              </a:lnSpc>
              <a:spcBef>
                <a:spcPts val="580"/>
              </a:spcBef>
              <a:buFont typeface="Arial" pitchFamily="34" charset="0"/>
              <a:buNone/>
              <a:defRPr/>
            </a:pPr>
            <a:r>
              <a:rPr lang="en-US" altLang="ja-JP" sz="2000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  <a:t>   </a:t>
            </a:r>
            <a:r>
              <a:rPr lang="ja-JP" altLang="en-US" sz="2000" u="sng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  <a:t>身近なもの</a:t>
            </a:r>
            <a:r>
              <a:rPr lang="ja-JP" altLang="en-US" sz="2000" dirty="0">
                <a:latin typeface="+mn-ea"/>
                <a:cs typeface="Meiryo UI" panose="020B0604030504040204" pitchFamily="50" charset="-128"/>
              </a:rPr>
              <a:t>を選択。</a:t>
            </a:r>
            <a:endParaRPr lang="en-US" altLang="ja-JP" sz="2000" dirty="0">
              <a:solidFill>
                <a:srgbClr val="00206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cxnSp>
        <p:nvCxnSpPr>
          <p:cNvPr id="25" name="直線矢印コネクタ 24"/>
          <p:cNvCxnSpPr/>
          <p:nvPr/>
        </p:nvCxnSpPr>
        <p:spPr>
          <a:xfrm flipH="1">
            <a:off x="6521035" y="1963881"/>
            <a:ext cx="1024253" cy="522506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21256974"/>
      </p:ext>
    </p:extLst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/>
          <p:cNvPicPr>
            <a:picLocks noChangeAspect="1"/>
          </p:cNvPicPr>
          <p:nvPr/>
        </p:nvPicPr>
        <p:blipFill rotWithShape="1">
          <a:blip r:embed="rId3"/>
          <a:srcRect l="7870" t="24100" r="24012" b="10800"/>
          <a:stretch/>
        </p:blipFill>
        <p:spPr>
          <a:xfrm>
            <a:off x="265300" y="1152386"/>
            <a:ext cx="9375402" cy="5039956"/>
          </a:xfrm>
          <a:prstGeom prst="rect">
            <a:avLst/>
          </a:prstGeom>
        </p:spPr>
      </p:pic>
      <p:sp>
        <p:nvSpPr>
          <p:cNvPr id="5529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8520" y="5614181"/>
            <a:ext cx="2315656" cy="406520"/>
          </a:xfrm>
          <a:solidFill>
            <a:schemeClr val="bg1"/>
          </a:solidFill>
        </p:spPr>
        <p:txBody>
          <a:bodyPr rtlCol="0">
            <a:normAutofit/>
          </a:bodyPr>
          <a:lstStyle/>
          <a:p>
            <a:pPr marL="0" indent="0">
              <a:lnSpc>
                <a:spcPct val="90000"/>
              </a:lnSpc>
              <a:spcBef>
                <a:spcPts val="580"/>
              </a:spcBef>
              <a:buNone/>
              <a:defRPr/>
            </a:pPr>
            <a:r>
              <a:rPr lang="ja-JP" altLang="en-US" sz="2000" dirty="0">
                <a:latin typeface="+mn-ea"/>
                <a:cs typeface="Meiryo UI" panose="020B0604030504040204" pitchFamily="50" charset="-128"/>
              </a:rPr>
              <a:t>■</a:t>
            </a:r>
            <a:r>
              <a:rPr lang="ja-JP" altLang="en-US" sz="2000" u="sng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  <a:t>指導過程</a:t>
            </a:r>
            <a:r>
              <a:rPr lang="ja-JP" altLang="en-US" sz="2000" dirty="0">
                <a:latin typeface="+mn-ea"/>
                <a:cs typeface="Meiryo UI" panose="020B0604030504040204" pitchFamily="50" charset="-128"/>
              </a:rPr>
              <a:t>を統一。</a:t>
            </a:r>
            <a:endParaRPr lang="en-US" altLang="ja-JP" sz="2000" dirty="0">
              <a:solidFill>
                <a:srgbClr val="00206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33" name="下矢印 32"/>
          <p:cNvSpPr/>
          <p:nvPr/>
        </p:nvSpPr>
        <p:spPr>
          <a:xfrm>
            <a:off x="222549" y="1667324"/>
            <a:ext cx="359861" cy="1114685"/>
          </a:xfrm>
          <a:prstGeom prst="downArrow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2" name="Rectangle 3"/>
          <p:cNvSpPr txBox="1">
            <a:spLocks noChangeArrowheads="1"/>
          </p:cNvSpPr>
          <p:nvPr/>
        </p:nvSpPr>
        <p:spPr>
          <a:xfrm>
            <a:off x="1017591" y="654262"/>
            <a:ext cx="5198761" cy="419917"/>
          </a:xfrm>
          <a:prstGeom prst="rect">
            <a:avLst/>
          </a:prstGeom>
        </p:spPr>
        <p:txBody>
          <a:bodyPr vert="horz" lIns="87346" tIns="43675" rIns="87346" bIns="43675" rtlCol="0">
            <a:noAutofit/>
          </a:bodyPr>
          <a:lstStyle>
            <a:lvl1pPr marL="327551" indent="-327551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09680" indent="-272958" algn="l" defTabSz="873455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1820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28553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65268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02002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38731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75461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712191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90000"/>
              </a:lnSpc>
              <a:spcBef>
                <a:spcPts val="580"/>
              </a:spcBef>
              <a:buFont typeface="Arial" pitchFamily="34" charset="0"/>
              <a:buNone/>
              <a:defRPr/>
            </a:pPr>
            <a:r>
              <a:rPr lang="ja-JP" altLang="en-US" sz="2000" dirty="0">
                <a:latin typeface="+mn-ea"/>
                <a:cs typeface="Meiryo UI" panose="020B0604030504040204" pitchFamily="50" charset="-128"/>
              </a:rPr>
              <a:t>■英語用いたコミュニケーションを</a:t>
            </a:r>
            <a:r>
              <a:rPr lang="ja-JP" altLang="en-US" sz="2000" u="sng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  <a:t>教師も行う</a:t>
            </a:r>
            <a:r>
              <a:rPr lang="ja-JP" altLang="en-US" sz="2000" dirty="0">
                <a:latin typeface="+mn-ea"/>
                <a:cs typeface="Meiryo UI" panose="020B0604030504040204" pitchFamily="50" charset="-128"/>
              </a:rPr>
              <a:t>。</a:t>
            </a:r>
            <a:endParaRPr lang="en-US" altLang="ja-JP" sz="1200" dirty="0">
              <a:solidFill>
                <a:srgbClr val="00206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cxnSp>
        <p:nvCxnSpPr>
          <p:cNvPr id="45" name="直線矢印コネクタ 44"/>
          <p:cNvCxnSpPr/>
          <p:nvPr/>
        </p:nvCxnSpPr>
        <p:spPr>
          <a:xfrm flipH="1">
            <a:off x="5085376" y="1005479"/>
            <a:ext cx="11640" cy="365200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角丸四角形 47"/>
          <p:cNvSpPr/>
          <p:nvPr/>
        </p:nvSpPr>
        <p:spPr>
          <a:xfrm>
            <a:off x="582410" y="1417496"/>
            <a:ext cx="5738742" cy="1364513"/>
          </a:xfrm>
          <a:prstGeom prst="roundRect">
            <a:avLst/>
          </a:prstGeom>
          <a:noFill/>
          <a:ln w="19050"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9" name="下矢印 58"/>
          <p:cNvSpPr/>
          <p:nvPr/>
        </p:nvSpPr>
        <p:spPr>
          <a:xfrm>
            <a:off x="237960" y="3123573"/>
            <a:ext cx="320389" cy="659571"/>
          </a:xfrm>
          <a:prstGeom prst="downArrow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0" name="下矢印 59"/>
          <p:cNvSpPr/>
          <p:nvPr/>
        </p:nvSpPr>
        <p:spPr>
          <a:xfrm>
            <a:off x="262021" y="4148190"/>
            <a:ext cx="320389" cy="739834"/>
          </a:xfrm>
          <a:prstGeom prst="downArrow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3" name="角丸四角形 62"/>
          <p:cNvSpPr/>
          <p:nvPr/>
        </p:nvSpPr>
        <p:spPr>
          <a:xfrm>
            <a:off x="3831628" y="2647772"/>
            <a:ext cx="3791097" cy="1244644"/>
          </a:xfrm>
          <a:prstGeom prst="roundRect">
            <a:avLst/>
          </a:prstGeom>
          <a:noFill/>
          <a:ln w="19050"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4" name="角丸四角形 63"/>
          <p:cNvSpPr/>
          <p:nvPr/>
        </p:nvSpPr>
        <p:spPr>
          <a:xfrm>
            <a:off x="3224808" y="5157192"/>
            <a:ext cx="4392487" cy="988333"/>
          </a:xfrm>
          <a:prstGeom prst="roundRect">
            <a:avLst/>
          </a:prstGeom>
          <a:noFill/>
          <a:ln w="19050"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5" name="Rectangle 3"/>
          <p:cNvSpPr txBox="1">
            <a:spLocks noChangeArrowheads="1"/>
          </p:cNvSpPr>
          <p:nvPr/>
        </p:nvSpPr>
        <p:spPr>
          <a:xfrm>
            <a:off x="43545" y="6406980"/>
            <a:ext cx="3898335" cy="406520"/>
          </a:xfrm>
          <a:prstGeom prst="rect">
            <a:avLst/>
          </a:prstGeom>
        </p:spPr>
        <p:txBody>
          <a:bodyPr vert="horz" lIns="87346" tIns="43675" rIns="87346" bIns="43675" rtlCol="0">
            <a:noAutofit/>
          </a:bodyPr>
          <a:lstStyle>
            <a:lvl1pPr marL="327551" indent="-327551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09680" indent="-272958" algn="l" defTabSz="873455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1820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28553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65268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02002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38731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75461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712191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90000"/>
              </a:lnSpc>
              <a:spcBef>
                <a:spcPts val="580"/>
              </a:spcBef>
              <a:buFont typeface="Arial" pitchFamily="34" charset="0"/>
              <a:buNone/>
              <a:defRPr/>
            </a:pPr>
            <a:r>
              <a:rPr lang="ja-JP" altLang="en-US" sz="2000" dirty="0">
                <a:latin typeface="+mn-ea"/>
                <a:cs typeface="Meiryo UI" panose="020B0604030504040204" pitchFamily="50" charset="-128"/>
              </a:rPr>
              <a:t>■</a:t>
            </a:r>
            <a:r>
              <a:rPr lang="ja-JP" altLang="en-US" sz="2000" u="sng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  <a:t>生徒の発話をイメージ</a:t>
            </a:r>
            <a:r>
              <a:rPr lang="ja-JP" altLang="en-US" sz="2000" dirty="0">
                <a:latin typeface="+mn-ea"/>
                <a:cs typeface="Meiryo UI" panose="020B0604030504040204" pitchFamily="50" charset="-128"/>
              </a:rPr>
              <a:t>して指導。</a:t>
            </a:r>
            <a:endParaRPr lang="en-US" altLang="ja-JP" sz="2000" dirty="0">
              <a:solidFill>
                <a:srgbClr val="00206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cxnSp>
        <p:nvCxnSpPr>
          <p:cNvPr id="66" name="直線矢印コネクタ 65"/>
          <p:cNvCxnSpPr/>
          <p:nvPr/>
        </p:nvCxnSpPr>
        <p:spPr>
          <a:xfrm flipV="1">
            <a:off x="2288704" y="3502089"/>
            <a:ext cx="1495244" cy="2837160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直線矢印コネクタ 70"/>
          <p:cNvCxnSpPr/>
          <p:nvPr/>
        </p:nvCxnSpPr>
        <p:spPr>
          <a:xfrm flipV="1">
            <a:off x="2288704" y="5733258"/>
            <a:ext cx="775164" cy="605991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角丸四角形 73"/>
          <p:cNvSpPr/>
          <p:nvPr/>
        </p:nvSpPr>
        <p:spPr>
          <a:xfrm>
            <a:off x="7473281" y="1185014"/>
            <a:ext cx="2221938" cy="4213356"/>
          </a:xfrm>
          <a:prstGeom prst="roundRect">
            <a:avLst/>
          </a:prstGeom>
          <a:noFill/>
          <a:ln w="19050"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5" name="Rectangle 3"/>
          <p:cNvSpPr txBox="1">
            <a:spLocks noChangeArrowheads="1"/>
          </p:cNvSpPr>
          <p:nvPr/>
        </p:nvSpPr>
        <p:spPr>
          <a:xfrm>
            <a:off x="3906728" y="6165304"/>
            <a:ext cx="5516001" cy="753195"/>
          </a:xfrm>
          <a:prstGeom prst="rect">
            <a:avLst/>
          </a:prstGeom>
        </p:spPr>
        <p:txBody>
          <a:bodyPr vert="horz" lIns="87346" tIns="43675" rIns="87346" bIns="43675" rtlCol="0">
            <a:noAutofit/>
          </a:bodyPr>
          <a:lstStyle>
            <a:lvl1pPr marL="327551" indent="-327551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09680" indent="-272958" algn="l" defTabSz="873455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1820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28553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65268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02002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38731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75461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712191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90000"/>
              </a:lnSpc>
              <a:spcBef>
                <a:spcPts val="580"/>
              </a:spcBef>
              <a:buFont typeface="Arial" pitchFamily="34" charset="0"/>
              <a:buNone/>
              <a:defRPr/>
            </a:pPr>
            <a:r>
              <a:rPr lang="ja-JP" altLang="en-US" sz="2000" dirty="0">
                <a:latin typeface="+mn-ea"/>
                <a:cs typeface="Meiryo UI" panose="020B0604030504040204" pitchFamily="50" charset="-128"/>
              </a:rPr>
              <a:t>■指導上の留意点の</a:t>
            </a:r>
            <a:r>
              <a:rPr lang="ja-JP" altLang="en-US" sz="2000" u="sng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  <a:t>詳細は別紙にまとめて</a:t>
            </a:r>
            <a:r>
              <a:rPr lang="ja-JP" altLang="en-US" sz="2000" dirty="0">
                <a:latin typeface="+mn-ea"/>
                <a:cs typeface="Meiryo UI" panose="020B0604030504040204" pitchFamily="50" charset="-128"/>
              </a:rPr>
              <a:t>提示。　　</a:t>
            </a:r>
            <a:r>
              <a:rPr lang="en-US" altLang="ja-JP" sz="2000" dirty="0">
                <a:latin typeface="+mn-ea"/>
                <a:cs typeface="Meiryo UI" panose="020B0604030504040204" pitchFamily="50" charset="-128"/>
              </a:rPr>
              <a:t>  </a:t>
            </a:r>
          </a:p>
          <a:p>
            <a:pPr marL="0" indent="0">
              <a:lnSpc>
                <a:spcPct val="90000"/>
              </a:lnSpc>
              <a:spcBef>
                <a:spcPts val="580"/>
              </a:spcBef>
              <a:buFont typeface="Arial" pitchFamily="34" charset="0"/>
              <a:buNone/>
              <a:defRPr/>
            </a:pPr>
            <a:r>
              <a:rPr lang="en-US" altLang="ja-JP" sz="1800" dirty="0">
                <a:latin typeface="+mn-ea"/>
                <a:cs typeface="Meiryo UI" panose="020B0604030504040204" pitchFamily="50" charset="-128"/>
              </a:rPr>
              <a:t>     </a:t>
            </a:r>
            <a:r>
              <a:rPr lang="ja-JP" altLang="en-US" sz="1800" dirty="0">
                <a:latin typeface="+mn-ea"/>
                <a:cs typeface="Meiryo UI" panose="020B0604030504040204" pitchFamily="50" charset="-128"/>
              </a:rPr>
              <a:t>（「③ </a:t>
            </a:r>
            <a:r>
              <a:rPr lang="en-US" altLang="ja-JP" sz="1800" dirty="0">
                <a:latin typeface="+mn-ea"/>
                <a:cs typeface="Meiryo UI" panose="020B0604030504040204" pitchFamily="50" charset="-128"/>
              </a:rPr>
              <a:t>Sharing</a:t>
            </a:r>
            <a:r>
              <a:rPr lang="ja-JP" altLang="en-US" sz="1800" dirty="0">
                <a:latin typeface="+mn-ea"/>
                <a:cs typeface="Meiryo UI" panose="020B0604030504040204" pitchFamily="50" charset="-128"/>
              </a:rPr>
              <a:t>」での意図的な指導が極めて重要）</a:t>
            </a:r>
            <a:endParaRPr lang="en-US" altLang="ja-JP" sz="1800" dirty="0">
              <a:solidFill>
                <a:srgbClr val="00206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cxnSp>
        <p:nvCxnSpPr>
          <p:cNvPr id="76" name="直線矢印コネクタ 75"/>
          <p:cNvCxnSpPr/>
          <p:nvPr/>
        </p:nvCxnSpPr>
        <p:spPr>
          <a:xfrm flipV="1">
            <a:off x="8246679" y="5517446"/>
            <a:ext cx="363799" cy="758759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テキスト ボックス 24"/>
          <p:cNvSpPr txBox="1"/>
          <p:nvPr/>
        </p:nvSpPr>
        <p:spPr>
          <a:xfrm>
            <a:off x="1" y="11907"/>
            <a:ext cx="9906000" cy="469129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59722" tIns="79896" rIns="159722" bIns="79896" rtlCol="0">
            <a:spAutoFit/>
          </a:bodyPr>
          <a:lstStyle/>
          <a:p>
            <a:pPr algn="ctr" defTabSz="1597208">
              <a:defRPr/>
            </a:pPr>
            <a:r>
              <a:rPr kumimoji="0" lang="ja-JP" altLang="en-US" sz="2000" kern="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５．「帯活動」に係る指導資料について</a:t>
            </a:r>
          </a:p>
        </p:txBody>
      </p:sp>
      <p:sp>
        <p:nvSpPr>
          <p:cNvPr id="26" name="Rectangle 3"/>
          <p:cNvSpPr txBox="1">
            <a:spLocks noChangeArrowheads="1"/>
          </p:cNvSpPr>
          <p:nvPr/>
        </p:nvSpPr>
        <p:spPr>
          <a:xfrm>
            <a:off x="7761312" y="571355"/>
            <a:ext cx="2110138" cy="46195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chemeClr val="accent1"/>
            </a:solidFill>
          </a:ln>
        </p:spPr>
        <p:txBody>
          <a:bodyPr vert="horz" lIns="87346" tIns="43675" rIns="87346" bIns="43675" rtlCol="0" anchor="ctr" anchorCtr="0">
            <a:noAutofit/>
          </a:bodyPr>
          <a:lstStyle>
            <a:lvl1pPr marL="327551" indent="-327551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09680" indent="-272958" algn="l" defTabSz="873455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1820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28553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65268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02002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38731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75461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712191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90000"/>
              </a:lnSpc>
              <a:spcBef>
                <a:spcPts val="580"/>
              </a:spcBef>
              <a:buFont typeface="Arial" pitchFamily="34" charset="0"/>
              <a:buNone/>
              <a:defRPr/>
            </a:pPr>
            <a:r>
              <a:rPr lang="ja-JP" altLang="en-US" sz="1800" b="1" dirty="0">
                <a:latin typeface="+mn-ea"/>
                <a:cs typeface="Meiryo UI" panose="020B0604030504040204" pitchFamily="50" charset="-128"/>
              </a:rPr>
              <a:t>展開案について</a:t>
            </a:r>
            <a:endParaRPr lang="en-US" altLang="ja-JP" sz="1800" b="1" dirty="0">
              <a:solidFill>
                <a:srgbClr val="FF0000"/>
              </a:solidFill>
              <a:latin typeface="+mn-ea"/>
              <a:cs typeface="Meiryo UI" panose="020B0604030504040204" pitchFamily="50" charset="-128"/>
            </a:endParaRPr>
          </a:p>
        </p:txBody>
      </p:sp>
      <p:sp>
        <p:nvSpPr>
          <p:cNvPr id="30" name="正方形/長方形 29"/>
          <p:cNvSpPr/>
          <p:nvPr/>
        </p:nvSpPr>
        <p:spPr>
          <a:xfrm>
            <a:off x="9417496" y="6525344"/>
            <a:ext cx="488504" cy="33265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/>
              <a:t>12</a:t>
            </a:r>
            <a:endParaRPr kumimoji="1" lang="ja-JP" altLang="en-US" dirty="0"/>
          </a:p>
        </p:txBody>
      </p:sp>
      <p:cxnSp>
        <p:nvCxnSpPr>
          <p:cNvPr id="31" name="直線矢印コネクタ 30"/>
          <p:cNvCxnSpPr/>
          <p:nvPr/>
        </p:nvCxnSpPr>
        <p:spPr>
          <a:xfrm flipV="1">
            <a:off x="158445" y="4936862"/>
            <a:ext cx="64104" cy="689458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43826633"/>
      </p:ext>
    </p:extLst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1" y="11907"/>
            <a:ext cx="9906000" cy="469129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59722" tIns="79896" rIns="159722" bIns="79896" rtlCol="0">
            <a:spAutoFit/>
          </a:bodyPr>
          <a:lstStyle/>
          <a:p>
            <a:pPr algn="ctr" defTabSz="1597208">
              <a:defRPr/>
            </a:pPr>
            <a:r>
              <a:rPr kumimoji="0" lang="ja-JP" altLang="en-US" sz="2000" kern="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６．提供する資料一覧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9417496" y="6525344"/>
            <a:ext cx="488504" cy="33265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/>
              <a:t>13</a:t>
            </a:r>
            <a:endParaRPr kumimoji="1" lang="ja-JP" altLang="en-US" dirty="0"/>
          </a:p>
        </p:txBody>
      </p:sp>
      <p:sp>
        <p:nvSpPr>
          <p:cNvPr id="2" name="テキスト ボックス 1"/>
          <p:cNvSpPr txBox="1"/>
          <p:nvPr/>
        </p:nvSpPr>
        <p:spPr>
          <a:xfrm>
            <a:off x="344488" y="1436583"/>
            <a:ext cx="41764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2400" dirty="0"/>
              <a:t>① 単元指導計画</a:t>
            </a:r>
            <a:endParaRPr lang="en-US" altLang="ja-JP" sz="2400" dirty="0"/>
          </a:p>
          <a:p>
            <a:pPr>
              <a:lnSpc>
                <a:spcPct val="150000"/>
              </a:lnSpc>
            </a:pPr>
            <a:r>
              <a:rPr lang="ja-JP" altLang="en-US" sz="2400" dirty="0"/>
              <a:t>② 展開案</a:t>
            </a:r>
            <a:endParaRPr kumimoji="1" lang="ja-JP" altLang="en-US" sz="2400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200472" y="860519"/>
            <a:ext cx="3888432" cy="52196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 anchor="ctr" anchorCtr="0">
            <a:noAutofit/>
          </a:bodyPr>
          <a:lstStyle/>
          <a:p>
            <a:pPr algn="ctr"/>
            <a:r>
              <a:rPr lang="ja-JP" altLang="en-US" sz="2400" dirty="0"/>
              <a:t>「小中接続」に係る指導資料</a:t>
            </a:r>
            <a:endParaRPr kumimoji="1" lang="ja-JP" altLang="en-US" sz="2400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200472" y="3356992"/>
            <a:ext cx="3888432" cy="54577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 anchor="ctr" anchorCtr="0">
            <a:noAutofit/>
          </a:bodyPr>
          <a:lstStyle/>
          <a:p>
            <a:pPr algn="ctr"/>
            <a:r>
              <a:rPr lang="ja-JP" altLang="en-US" sz="2400" dirty="0"/>
              <a:t>「帯活動」に係る指導資料</a:t>
            </a:r>
            <a:endParaRPr kumimoji="1" lang="ja-JP" altLang="en-US" sz="2400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349067" y="4118786"/>
            <a:ext cx="396044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2400" dirty="0"/>
              <a:t>① 年間指導計画</a:t>
            </a:r>
            <a:endParaRPr lang="en-US" altLang="ja-JP" sz="2400" dirty="0"/>
          </a:p>
          <a:p>
            <a:pPr>
              <a:lnSpc>
                <a:spcPct val="150000"/>
              </a:lnSpc>
            </a:pPr>
            <a:r>
              <a:rPr lang="ja-JP" altLang="en-US" sz="2400" dirty="0"/>
              <a:t>② 展開案　</a:t>
            </a:r>
            <a:endParaRPr lang="en-US" altLang="ja-JP" sz="2400" dirty="0"/>
          </a:p>
          <a:p>
            <a:pPr>
              <a:lnSpc>
                <a:spcPct val="150000"/>
              </a:lnSpc>
            </a:pPr>
            <a:r>
              <a:rPr lang="ja-JP" altLang="en-US" sz="2400" dirty="0"/>
              <a:t>　　　</a:t>
            </a:r>
            <a:r>
              <a:rPr lang="en-US" altLang="ja-JP" sz="1600" dirty="0"/>
              <a:t>※</a:t>
            </a:r>
            <a:r>
              <a:rPr lang="ja-JP" altLang="en-US" sz="1600" dirty="0"/>
              <a:t>右に示すトピックの展開案</a:t>
            </a:r>
            <a:endParaRPr lang="en-US" altLang="ja-JP" sz="1600" dirty="0"/>
          </a:p>
          <a:p>
            <a:pPr>
              <a:lnSpc>
                <a:spcPct val="150000"/>
              </a:lnSpc>
            </a:pPr>
            <a:r>
              <a:rPr lang="ja-JP" altLang="en-US" sz="1600" dirty="0"/>
              <a:t>　　　　 </a:t>
            </a:r>
            <a:r>
              <a:rPr lang="en-US" altLang="ja-JP" sz="1600" dirty="0"/>
              <a:t>※</a:t>
            </a:r>
            <a:r>
              <a:rPr lang="ja-JP" altLang="en-US" sz="1600" dirty="0"/>
              <a:t>各トピック２コマ分</a:t>
            </a:r>
            <a:endParaRPr lang="en-US" altLang="ja-JP" sz="1600" dirty="0"/>
          </a:p>
        </p:txBody>
      </p:sp>
      <p:grpSp>
        <p:nvGrpSpPr>
          <p:cNvPr id="14" name="グループ化 13"/>
          <p:cNvGrpSpPr/>
          <p:nvPr/>
        </p:nvGrpSpPr>
        <p:grpSpPr>
          <a:xfrm>
            <a:off x="4540178" y="1988840"/>
            <a:ext cx="4877318" cy="4320480"/>
            <a:chOff x="4808984" y="2577146"/>
            <a:chExt cx="4957358" cy="3861133"/>
          </a:xfrm>
        </p:grpSpPr>
        <p:sp>
          <p:nvSpPr>
            <p:cNvPr id="13" name="テキスト ボックス 12"/>
            <p:cNvSpPr txBox="1"/>
            <p:nvPr/>
          </p:nvSpPr>
          <p:spPr>
            <a:xfrm>
              <a:off x="4808984" y="3048049"/>
              <a:ext cx="3168352" cy="33902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400" dirty="0"/>
                <a:t>　</a:t>
              </a:r>
              <a:r>
                <a:rPr kumimoji="1" lang="ja-JP" altLang="en-US" sz="1400" u="sng" dirty="0"/>
                <a:t>５～６月期</a:t>
              </a:r>
              <a:r>
                <a:rPr kumimoji="1" lang="ja-JP" altLang="en-US" sz="1400" dirty="0"/>
                <a:t>　</a:t>
              </a:r>
              <a:endParaRPr kumimoji="1" lang="en-US" altLang="ja-JP" sz="1400" dirty="0"/>
            </a:p>
            <a:p>
              <a:r>
                <a:rPr kumimoji="1" lang="ja-JP" altLang="en-US" sz="1400" dirty="0"/>
                <a:t>　　・大型連休の思い出</a:t>
              </a:r>
              <a:endParaRPr kumimoji="1" lang="en-US" altLang="ja-JP" sz="1400" dirty="0"/>
            </a:p>
            <a:p>
              <a:r>
                <a:rPr kumimoji="1" lang="ja-JP" altLang="en-US" sz="1400" dirty="0"/>
                <a:t>　　・私の家族</a:t>
              </a:r>
              <a:endParaRPr kumimoji="1" lang="en-US" altLang="ja-JP" sz="1400" dirty="0"/>
            </a:p>
            <a:p>
              <a:r>
                <a:rPr lang="ja-JP" altLang="en-US" sz="1400" dirty="0"/>
                <a:t>　　・今年のお花見</a:t>
              </a:r>
              <a:endParaRPr lang="en-US" altLang="ja-JP" sz="1400" dirty="0"/>
            </a:p>
            <a:p>
              <a:r>
                <a:rPr lang="ja-JP" altLang="en-US" sz="1400" dirty="0"/>
                <a:t>　</a:t>
              </a:r>
              <a:endParaRPr lang="en-US" altLang="ja-JP" sz="1400" dirty="0"/>
            </a:p>
            <a:p>
              <a:r>
                <a:rPr lang="ja-JP" altLang="en-US" sz="1400" dirty="0"/>
                <a:t>　</a:t>
              </a:r>
              <a:r>
                <a:rPr lang="ja-JP" altLang="en-US" sz="1400" u="sng" dirty="0"/>
                <a:t>７～９月期</a:t>
              </a:r>
              <a:endParaRPr lang="en-US" altLang="ja-JP" sz="1400" u="sng" dirty="0"/>
            </a:p>
            <a:p>
              <a:r>
                <a:rPr lang="ja-JP" altLang="en-US" sz="1400" dirty="0"/>
                <a:t>　　・暑い季節に食べたいもの</a:t>
              </a:r>
              <a:endParaRPr lang="en-US" altLang="ja-JP" sz="1400" dirty="0"/>
            </a:p>
            <a:p>
              <a:r>
                <a:rPr lang="ja-JP" altLang="en-US" sz="1400" dirty="0"/>
                <a:t>　　・好きな教科</a:t>
              </a:r>
              <a:endParaRPr lang="en-US" altLang="ja-JP" sz="1400" dirty="0"/>
            </a:p>
            <a:p>
              <a:r>
                <a:rPr lang="ja-JP" altLang="en-US" sz="1400" dirty="0"/>
                <a:t>　</a:t>
              </a:r>
              <a:endParaRPr lang="en-US" altLang="ja-JP" sz="1400" dirty="0"/>
            </a:p>
            <a:p>
              <a:r>
                <a:rPr lang="ja-JP" altLang="en-US" sz="1400" u="sng" dirty="0"/>
                <a:t>１０～１２月期</a:t>
              </a:r>
              <a:endParaRPr lang="en-US" altLang="ja-JP" sz="1400" u="sng" dirty="0"/>
            </a:p>
            <a:p>
              <a:r>
                <a:rPr lang="ja-JP" altLang="en-US" sz="1400" dirty="0"/>
                <a:t>　　・秋にする好きなこと</a:t>
              </a:r>
              <a:endParaRPr lang="en-US" altLang="ja-JP" sz="1400" dirty="0"/>
            </a:p>
            <a:p>
              <a:r>
                <a:rPr lang="ja-JP" altLang="en-US" sz="1400" dirty="0"/>
                <a:t>　　・私のヒーロー</a:t>
              </a:r>
              <a:endParaRPr lang="en-US" altLang="ja-JP" sz="1400" dirty="0"/>
            </a:p>
            <a:p>
              <a:r>
                <a:rPr lang="ja-JP" altLang="en-US" sz="1400" dirty="0"/>
                <a:t>　</a:t>
              </a:r>
              <a:endParaRPr lang="en-US" altLang="ja-JP" sz="1400" dirty="0"/>
            </a:p>
            <a:p>
              <a:r>
                <a:rPr lang="ja-JP" altLang="en-US" sz="1400" dirty="0"/>
                <a:t>　</a:t>
              </a:r>
              <a:r>
                <a:rPr lang="ja-JP" altLang="en-US" sz="1400" u="sng" dirty="0"/>
                <a:t>１～３月期</a:t>
              </a:r>
              <a:endParaRPr lang="en-US" altLang="ja-JP" sz="1400" u="sng" dirty="0"/>
            </a:p>
            <a:p>
              <a:r>
                <a:rPr lang="ja-JP" altLang="en-US" sz="1400" dirty="0"/>
                <a:t>　　・１年間の思い出</a:t>
              </a:r>
              <a:endParaRPr lang="en-US" altLang="ja-JP" sz="1400" dirty="0"/>
            </a:p>
            <a:p>
              <a:r>
                <a:rPr lang="ja-JP" altLang="en-US" sz="1400" dirty="0"/>
                <a:t>　　・将来したいこと</a:t>
              </a:r>
              <a:endParaRPr lang="en-US" altLang="ja-JP" sz="1400" dirty="0"/>
            </a:p>
            <a:p>
              <a:r>
                <a:rPr lang="ja-JP" altLang="en-US" sz="1400" dirty="0"/>
                <a:t>　　　　／</a:t>
              </a:r>
              <a:r>
                <a:rPr kumimoji="1" lang="ja-JP" altLang="en-US" sz="1400" dirty="0"/>
                <a:t>職場体験でしたいこと　</a:t>
              </a:r>
            </a:p>
          </p:txBody>
        </p:sp>
        <p:sp>
          <p:nvSpPr>
            <p:cNvPr id="15" name="テキスト ボックス 14"/>
            <p:cNvSpPr txBox="1"/>
            <p:nvPr/>
          </p:nvSpPr>
          <p:spPr>
            <a:xfrm>
              <a:off x="7149849" y="3048049"/>
              <a:ext cx="2616493" cy="31957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ja-JP" altLang="en-US" sz="1400" dirty="0"/>
                <a:t>　</a:t>
              </a:r>
              <a:r>
                <a:rPr kumimoji="1" lang="ja-JP" altLang="en-US" sz="1400" u="sng" dirty="0"/>
                <a:t>５～６月期</a:t>
              </a:r>
              <a:r>
                <a:rPr kumimoji="1" lang="ja-JP" altLang="en-US" sz="1400" dirty="0"/>
                <a:t>　</a:t>
              </a:r>
              <a:endParaRPr kumimoji="1" lang="en-US" altLang="ja-JP" sz="1400" dirty="0"/>
            </a:p>
            <a:p>
              <a:r>
                <a:rPr kumimoji="1" lang="ja-JP" altLang="en-US" sz="1400" dirty="0"/>
                <a:t>　　・週末の思い出</a:t>
              </a:r>
              <a:endParaRPr kumimoji="1" lang="en-US" altLang="ja-JP" sz="1400" dirty="0"/>
            </a:p>
            <a:p>
              <a:r>
                <a:rPr kumimoji="1" lang="ja-JP" altLang="en-US" sz="1400" dirty="0"/>
                <a:t>　　・私の家族</a:t>
              </a:r>
              <a:endParaRPr kumimoji="1" lang="en-US" altLang="ja-JP" sz="1400" dirty="0"/>
            </a:p>
            <a:p>
              <a:endParaRPr kumimoji="1" lang="en-US" altLang="ja-JP" sz="1400" dirty="0"/>
            </a:p>
            <a:p>
              <a:r>
                <a:rPr lang="ja-JP" altLang="en-US" sz="1400" dirty="0"/>
                <a:t>　</a:t>
              </a:r>
              <a:endParaRPr lang="en-US" altLang="ja-JP" sz="1400" dirty="0"/>
            </a:p>
            <a:p>
              <a:r>
                <a:rPr lang="ja-JP" altLang="en-US" sz="1400" dirty="0"/>
                <a:t>　</a:t>
              </a:r>
              <a:r>
                <a:rPr lang="ja-JP" altLang="en-US" sz="1400" u="sng" dirty="0"/>
                <a:t>７～９月期</a:t>
              </a:r>
              <a:endParaRPr lang="en-US" altLang="ja-JP" sz="1400" u="sng" dirty="0"/>
            </a:p>
            <a:p>
              <a:r>
                <a:rPr lang="ja-JP" altLang="en-US" sz="1400" dirty="0"/>
                <a:t>　　・宿泊研修の思い出</a:t>
              </a:r>
              <a:endParaRPr lang="en-US" altLang="ja-JP" sz="1400" dirty="0"/>
            </a:p>
            <a:p>
              <a:r>
                <a:rPr lang="ja-JP" altLang="en-US" sz="1400" dirty="0"/>
                <a:t>　　・オリンピック・パラリンピック</a:t>
              </a:r>
              <a:endParaRPr lang="en-US" altLang="ja-JP" sz="1400" dirty="0"/>
            </a:p>
            <a:p>
              <a:r>
                <a:rPr lang="ja-JP" altLang="en-US" sz="1400" dirty="0"/>
                <a:t>　　　　　　　　　　　で見たい競技</a:t>
              </a:r>
              <a:endParaRPr lang="en-US" altLang="ja-JP" sz="1400" dirty="0"/>
            </a:p>
            <a:p>
              <a:r>
                <a:rPr lang="ja-JP" altLang="en-US" sz="1400" dirty="0"/>
                <a:t>　</a:t>
              </a:r>
              <a:r>
                <a:rPr lang="ja-JP" altLang="en-US" sz="1400" u="sng" dirty="0"/>
                <a:t>１０～１２月期</a:t>
              </a:r>
              <a:endParaRPr lang="en-US" altLang="ja-JP" sz="1400" u="sng" dirty="0"/>
            </a:p>
            <a:p>
              <a:r>
                <a:rPr lang="ja-JP" altLang="en-US" sz="1400" dirty="0"/>
                <a:t>　　・学校行事</a:t>
              </a:r>
              <a:endParaRPr lang="en-US" altLang="ja-JP" sz="1400" dirty="0"/>
            </a:p>
            <a:p>
              <a:r>
                <a:rPr lang="ja-JP" altLang="en-US" sz="1400" dirty="0"/>
                <a:t>　　・職場体験</a:t>
              </a:r>
              <a:endParaRPr lang="en-US" altLang="ja-JP" sz="1400" dirty="0"/>
            </a:p>
            <a:p>
              <a:r>
                <a:rPr lang="ja-JP" altLang="en-US" sz="1400" dirty="0"/>
                <a:t>　</a:t>
              </a:r>
              <a:endParaRPr lang="en-US" altLang="ja-JP" sz="1400" dirty="0"/>
            </a:p>
            <a:p>
              <a:r>
                <a:rPr lang="ja-JP" altLang="en-US" sz="1400" dirty="0"/>
                <a:t>　 </a:t>
              </a:r>
              <a:r>
                <a:rPr lang="ja-JP" altLang="en-US" sz="1400" u="sng" dirty="0"/>
                <a:t>１～３月期</a:t>
              </a:r>
              <a:endParaRPr lang="en-US" altLang="ja-JP" sz="1400" u="sng" dirty="0"/>
            </a:p>
            <a:p>
              <a:r>
                <a:rPr lang="ja-JP" altLang="en-US" sz="1400" dirty="0"/>
                <a:t>　　・制服・私服</a:t>
              </a:r>
              <a:endParaRPr lang="en-US" altLang="ja-JP" sz="1400" dirty="0"/>
            </a:p>
            <a:p>
              <a:r>
                <a:rPr lang="ja-JP" altLang="en-US" sz="1400" dirty="0"/>
                <a:t>　　・修学旅行先</a:t>
              </a:r>
              <a:r>
                <a:rPr kumimoji="1" lang="ja-JP" altLang="en-US" sz="1400" dirty="0"/>
                <a:t>　</a:t>
              </a:r>
            </a:p>
          </p:txBody>
        </p:sp>
        <p:sp>
          <p:nvSpPr>
            <p:cNvPr id="16" name="テキスト ボックス 15"/>
            <p:cNvSpPr txBox="1"/>
            <p:nvPr/>
          </p:nvSpPr>
          <p:spPr>
            <a:xfrm>
              <a:off x="4880992" y="2577146"/>
              <a:ext cx="1116124" cy="307777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ja-JP" altLang="en-US" sz="1400" dirty="0">
                  <a:solidFill>
                    <a:schemeClr val="bg1"/>
                  </a:solidFill>
                </a:rPr>
                <a:t>第１学年</a:t>
              </a:r>
              <a:endParaRPr kumimoji="1" lang="ja-JP" altLang="en-US" sz="1400" dirty="0">
                <a:solidFill>
                  <a:schemeClr val="bg1"/>
                </a:solidFill>
              </a:endParaRPr>
            </a:p>
          </p:txBody>
        </p:sp>
        <p:sp>
          <p:nvSpPr>
            <p:cNvPr id="17" name="テキスト ボックス 16"/>
            <p:cNvSpPr txBox="1"/>
            <p:nvPr/>
          </p:nvSpPr>
          <p:spPr>
            <a:xfrm>
              <a:off x="7275104" y="2577146"/>
              <a:ext cx="1116124" cy="307777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ja-JP" altLang="en-US" sz="1400" dirty="0">
                  <a:solidFill>
                    <a:schemeClr val="bg1"/>
                  </a:solidFill>
                </a:rPr>
                <a:t>第２学年</a:t>
              </a:r>
              <a:endParaRPr kumimoji="1" lang="ja-JP" altLang="en-US" sz="1400" dirty="0">
                <a:solidFill>
                  <a:schemeClr val="bg1"/>
                </a:solidFill>
              </a:endParaRPr>
            </a:p>
          </p:txBody>
        </p:sp>
      </p:grpSp>
      <p:sp>
        <p:nvSpPr>
          <p:cNvPr id="18" name="正方形/長方形 17"/>
          <p:cNvSpPr/>
          <p:nvPr/>
        </p:nvSpPr>
        <p:spPr>
          <a:xfrm>
            <a:off x="4232920" y="1700808"/>
            <a:ext cx="5184576" cy="4824536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400"/>
          </a:p>
        </p:txBody>
      </p:sp>
      <p:cxnSp>
        <p:nvCxnSpPr>
          <p:cNvPr id="21" name="直線矢印コネクタ 20"/>
          <p:cNvCxnSpPr/>
          <p:nvPr/>
        </p:nvCxnSpPr>
        <p:spPr>
          <a:xfrm flipV="1">
            <a:off x="3296816" y="4383011"/>
            <a:ext cx="936104" cy="1008112"/>
          </a:xfrm>
          <a:prstGeom prst="straightConnector1">
            <a:avLst/>
          </a:prstGeom>
          <a:ln>
            <a:solidFill>
              <a:schemeClr val="tx1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39577071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080792" y="548680"/>
            <a:ext cx="3672408" cy="597118"/>
          </a:xfrm>
        </p:spPr>
        <p:txBody>
          <a:bodyPr rtlCol="0">
            <a:noAutofit/>
          </a:bodyPr>
          <a:lstStyle/>
          <a:p>
            <a:pPr marL="0" indent="0" algn="ctr">
              <a:lnSpc>
                <a:spcPct val="90000"/>
              </a:lnSpc>
              <a:spcBef>
                <a:spcPts val="580"/>
              </a:spcBef>
              <a:buNone/>
              <a:defRPr/>
            </a:pPr>
            <a:r>
              <a:rPr lang="ja-JP" altLang="en-US" dirty="0">
                <a:latin typeface="+mn-ea"/>
                <a:cs typeface="Meiryo UI" panose="020B0604030504040204" pitchFamily="50" charset="-128"/>
              </a:rPr>
              <a:t>目　　次</a:t>
            </a:r>
            <a:endParaRPr lang="en-US" altLang="ja-JP" dirty="0">
              <a:latin typeface="+mn-ea"/>
              <a:cs typeface="Meiryo UI" panose="020B0604030504040204" pitchFamily="50" charset="-128"/>
            </a:endParaRPr>
          </a:p>
        </p:txBody>
      </p:sp>
      <p:sp>
        <p:nvSpPr>
          <p:cNvPr id="12" name="Rectangle 3"/>
          <p:cNvSpPr txBox="1">
            <a:spLocks noChangeArrowheads="1"/>
          </p:cNvSpPr>
          <p:nvPr/>
        </p:nvSpPr>
        <p:spPr>
          <a:xfrm>
            <a:off x="992560" y="1628800"/>
            <a:ext cx="6480720" cy="4608512"/>
          </a:xfrm>
          <a:prstGeom prst="rect">
            <a:avLst/>
          </a:prstGeom>
        </p:spPr>
        <p:txBody>
          <a:bodyPr vert="horz" lIns="87346" tIns="43675" rIns="87346" bIns="43675" rtlCol="0">
            <a:noAutofit/>
          </a:bodyPr>
          <a:lstStyle>
            <a:lvl1pPr marL="327551" indent="-327551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09680" indent="-272958" algn="l" defTabSz="873455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1820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28553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65268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02002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38731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75461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712191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90000"/>
              </a:lnSpc>
              <a:spcBef>
                <a:spcPts val="580"/>
              </a:spcBef>
              <a:buFont typeface="Arial" pitchFamily="34" charset="0"/>
              <a:buNone/>
              <a:defRPr/>
            </a:pPr>
            <a:r>
              <a:rPr lang="ja-JP" altLang="en-US" sz="2400" dirty="0">
                <a:latin typeface="+mn-ea"/>
                <a:cs typeface="Meiryo UI" panose="020B0604030504040204" pitchFamily="50" charset="-128"/>
              </a:rPr>
              <a:t>１．移行期間における指導資料を提供する理由</a:t>
            </a:r>
            <a:endParaRPr lang="en-US" altLang="ja-JP" sz="2400" dirty="0">
              <a:latin typeface="+mn-ea"/>
              <a:cs typeface="Meiryo UI" panose="020B0604030504040204" pitchFamily="50" charset="-128"/>
            </a:endParaRPr>
          </a:p>
          <a:p>
            <a:pPr marL="0" indent="0">
              <a:lnSpc>
                <a:spcPct val="90000"/>
              </a:lnSpc>
              <a:spcBef>
                <a:spcPts val="580"/>
              </a:spcBef>
              <a:buFont typeface="Arial" pitchFamily="34" charset="0"/>
              <a:buNone/>
              <a:defRPr/>
            </a:pPr>
            <a:endParaRPr lang="en-US" altLang="ja-JP" sz="2400" dirty="0">
              <a:latin typeface="+mn-ea"/>
              <a:cs typeface="Meiryo UI" panose="020B0604030504040204" pitchFamily="50" charset="-128"/>
            </a:endParaRPr>
          </a:p>
          <a:p>
            <a:pPr marL="0" indent="0">
              <a:lnSpc>
                <a:spcPct val="90000"/>
              </a:lnSpc>
              <a:spcBef>
                <a:spcPts val="580"/>
              </a:spcBef>
              <a:buFont typeface="Arial" pitchFamily="34" charset="0"/>
              <a:buNone/>
              <a:defRPr/>
            </a:pPr>
            <a:r>
              <a:rPr lang="ja-JP" altLang="en-US" sz="2400" dirty="0">
                <a:latin typeface="+mn-ea"/>
                <a:cs typeface="Meiryo UI" panose="020B0604030504040204" pitchFamily="50" charset="-128"/>
              </a:rPr>
              <a:t>２．本指導資料が対象としている学年（生徒）</a:t>
            </a:r>
            <a:endParaRPr lang="en-US" altLang="ja-JP" sz="2400" dirty="0">
              <a:latin typeface="+mn-ea"/>
              <a:cs typeface="Meiryo UI" panose="020B0604030504040204" pitchFamily="50" charset="-128"/>
            </a:endParaRPr>
          </a:p>
          <a:p>
            <a:pPr marL="0" indent="0">
              <a:lnSpc>
                <a:spcPct val="90000"/>
              </a:lnSpc>
              <a:spcBef>
                <a:spcPts val="580"/>
              </a:spcBef>
              <a:buFont typeface="Arial" pitchFamily="34" charset="0"/>
              <a:buNone/>
              <a:defRPr/>
            </a:pPr>
            <a:endParaRPr lang="en-US" altLang="ja-JP" sz="2400" dirty="0">
              <a:latin typeface="+mn-ea"/>
              <a:cs typeface="Meiryo UI" panose="020B0604030504040204" pitchFamily="50" charset="-128"/>
            </a:endParaRPr>
          </a:p>
          <a:p>
            <a:pPr marL="0" indent="0">
              <a:lnSpc>
                <a:spcPct val="90000"/>
              </a:lnSpc>
              <a:spcBef>
                <a:spcPts val="580"/>
              </a:spcBef>
              <a:buFont typeface="Arial" pitchFamily="34" charset="0"/>
              <a:buNone/>
              <a:defRPr/>
            </a:pPr>
            <a:r>
              <a:rPr lang="ja-JP" altLang="en-US" sz="2400" dirty="0">
                <a:latin typeface="+mn-ea"/>
                <a:cs typeface="Meiryo UI" panose="020B0604030504040204" pitchFamily="50" charset="-128"/>
              </a:rPr>
              <a:t>３．本指導資料の種類</a:t>
            </a:r>
            <a:endParaRPr lang="en-US" altLang="ja-JP" sz="2400" dirty="0">
              <a:latin typeface="+mn-ea"/>
              <a:cs typeface="Meiryo UI" panose="020B0604030504040204" pitchFamily="50" charset="-128"/>
            </a:endParaRPr>
          </a:p>
          <a:p>
            <a:pPr marL="0" indent="0">
              <a:lnSpc>
                <a:spcPct val="90000"/>
              </a:lnSpc>
              <a:spcBef>
                <a:spcPts val="580"/>
              </a:spcBef>
              <a:buFont typeface="Arial" pitchFamily="34" charset="0"/>
              <a:buNone/>
              <a:defRPr/>
            </a:pPr>
            <a:endParaRPr lang="en-US" altLang="ja-JP" sz="2400" dirty="0">
              <a:latin typeface="+mn-ea"/>
              <a:cs typeface="Meiryo UI" panose="020B0604030504040204" pitchFamily="50" charset="-128"/>
            </a:endParaRPr>
          </a:p>
          <a:p>
            <a:pPr marL="0" indent="0">
              <a:lnSpc>
                <a:spcPct val="90000"/>
              </a:lnSpc>
              <a:spcBef>
                <a:spcPts val="580"/>
              </a:spcBef>
              <a:buFont typeface="Arial" pitchFamily="34" charset="0"/>
              <a:buNone/>
              <a:defRPr/>
            </a:pPr>
            <a:r>
              <a:rPr lang="ja-JP" altLang="en-US" sz="2400" dirty="0">
                <a:latin typeface="+mn-ea"/>
                <a:cs typeface="Meiryo UI" panose="020B0604030504040204" pitchFamily="50" charset="-128"/>
              </a:rPr>
              <a:t>４．「小中接続」に係る指導資料について</a:t>
            </a:r>
            <a:endParaRPr lang="en-US" altLang="ja-JP" sz="2400" dirty="0">
              <a:latin typeface="+mn-ea"/>
              <a:cs typeface="Meiryo UI" panose="020B0604030504040204" pitchFamily="50" charset="-128"/>
            </a:endParaRPr>
          </a:p>
          <a:p>
            <a:pPr marL="0" indent="0">
              <a:lnSpc>
                <a:spcPct val="90000"/>
              </a:lnSpc>
              <a:spcBef>
                <a:spcPts val="580"/>
              </a:spcBef>
              <a:buFont typeface="Arial" pitchFamily="34" charset="0"/>
              <a:buNone/>
              <a:defRPr/>
            </a:pPr>
            <a:endParaRPr lang="en-US" altLang="ja-JP" sz="2400" dirty="0">
              <a:latin typeface="+mn-ea"/>
              <a:cs typeface="Meiryo UI" panose="020B0604030504040204" pitchFamily="50" charset="-128"/>
            </a:endParaRPr>
          </a:p>
          <a:p>
            <a:pPr marL="0" indent="0">
              <a:lnSpc>
                <a:spcPct val="90000"/>
              </a:lnSpc>
              <a:spcBef>
                <a:spcPts val="580"/>
              </a:spcBef>
              <a:buNone/>
              <a:defRPr/>
            </a:pPr>
            <a:r>
              <a:rPr lang="ja-JP" altLang="en-US" sz="2400" dirty="0">
                <a:latin typeface="+mn-ea"/>
                <a:cs typeface="Meiryo UI" panose="020B0604030504040204" pitchFamily="50" charset="-128"/>
              </a:rPr>
              <a:t>５．「帯活動」に係る指導資料について</a:t>
            </a:r>
            <a:endParaRPr lang="en-US" altLang="ja-JP" sz="2400" dirty="0">
              <a:latin typeface="+mn-ea"/>
              <a:cs typeface="Meiryo UI" panose="020B0604030504040204" pitchFamily="50" charset="-128"/>
            </a:endParaRPr>
          </a:p>
          <a:p>
            <a:pPr marL="0" indent="0">
              <a:lnSpc>
                <a:spcPct val="90000"/>
              </a:lnSpc>
              <a:spcBef>
                <a:spcPts val="580"/>
              </a:spcBef>
              <a:buNone/>
              <a:defRPr/>
            </a:pPr>
            <a:endParaRPr lang="en-US" altLang="ja-JP" sz="2400" dirty="0">
              <a:latin typeface="+mn-ea"/>
              <a:cs typeface="Meiryo UI" panose="020B0604030504040204" pitchFamily="50" charset="-128"/>
            </a:endParaRPr>
          </a:p>
          <a:p>
            <a:pPr marL="0" indent="0">
              <a:lnSpc>
                <a:spcPct val="90000"/>
              </a:lnSpc>
              <a:spcBef>
                <a:spcPts val="580"/>
              </a:spcBef>
              <a:buNone/>
              <a:defRPr/>
            </a:pPr>
            <a:r>
              <a:rPr lang="ja-JP" altLang="en-US" sz="2400" dirty="0">
                <a:latin typeface="+mn-ea"/>
                <a:cs typeface="Meiryo UI" panose="020B0604030504040204" pitchFamily="50" charset="-128"/>
              </a:rPr>
              <a:t>６．提供する資料一覧</a:t>
            </a:r>
            <a:endParaRPr lang="en-US" altLang="ja-JP" sz="2400" dirty="0">
              <a:latin typeface="+mn-ea"/>
              <a:cs typeface="Meiryo UI" panose="020B0604030504040204" pitchFamily="50" charset="-128"/>
            </a:endParaRPr>
          </a:p>
          <a:p>
            <a:pPr marL="0" indent="0">
              <a:lnSpc>
                <a:spcPct val="90000"/>
              </a:lnSpc>
              <a:spcBef>
                <a:spcPts val="580"/>
              </a:spcBef>
              <a:buNone/>
              <a:defRPr/>
            </a:pPr>
            <a:endParaRPr lang="en-US" altLang="ja-JP" sz="2400" dirty="0">
              <a:latin typeface="+mn-ea"/>
              <a:cs typeface="Meiryo UI" panose="020B0604030504040204" pitchFamily="50" charset="-128"/>
            </a:endParaRPr>
          </a:p>
          <a:p>
            <a:pPr marL="0" indent="0">
              <a:lnSpc>
                <a:spcPct val="90000"/>
              </a:lnSpc>
              <a:spcBef>
                <a:spcPts val="580"/>
              </a:spcBef>
              <a:buNone/>
              <a:defRPr/>
            </a:pPr>
            <a:endParaRPr lang="en-US" altLang="ja-JP" sz="2400" dirty="0">
              <a:latin typeface="+mn-ea"/>
              <a:cs typeface="Meiryo UI" panose="020B0604030504040204" pitchFamily="50" charset="-128"/>
            </a:endParaRPr>
          </a:p>
          <a:p>
            <a:pPr marL="0" indent="0">
              <a:lnSpc>
                <a:spcPct val="90000"/>
              </a:lnSpc>
              <a:spcBef>
                <a:spcPts val="580"/>
              </a:spcBef>
              <a:buFont typeface="Arial" pitchFamily="34" charset="0"/>
              <a:buNone/>
              <a:defRPr/>
            </a:pPr>
            <a:endParaRPr lang="en-US" altLang="ja-JP" sz="2400" dirty="0">
              <a:latin typeface="+mn-ea"/>
              <a:cs typeface="Meiryo UI" panose="020B0604030504040204" pitchFamily="50" charset="-128"/>
            </a:endParaRPr>
          </a:p>
          <a:p>
            <a:pPr marL="0" indent="0">
              <a:lnSpc>
                <a:spcPct val="90000"/>
              </a:lnSpc>
              <a:spcBef>
                <a:spcPts val="580"/>
              </a:spcBef>
              <a:buFont typeface="Arial" pitchFamily="34" charset="0"/>
              <a:buNone/>
              <a:defRPr/>
            </a:pPr>
            <a:endParaRPr lang="en-US" altLang="ja-JP" sz="2400" dirty="0">
              <a:latin typeface="+mn-ea"/>
              <a:cs typeface="Meiryo UI" panose="020B0604030504040204" pitchFamily="50" charset="-128"/>
            </a:endParaRPr>
          </a:p>
          <a:p>
            <a:pPr marL="0" indent="0">
              <a:lnSpc>
                <a:spcPct val="90000"/>
              </a:lnSpc>
              <a:spcBef>
                <a:spcPts val="580"/>
              </a:spcBef>
              <a:buFont typeface="Arial" pitchFamily="34" charset="0"/>
              <a:buNone/>
              <a:defRPr/>
            </a:pPr>
            <a:endParaRPr lang="en-US" altLang="ja-JP" sz="2400" dirty="0">
              <a:latin typeface="+mn-ea"/>
              <a:cs typeface="Meiryo UI" panose="020B0604030504040204" pitchFamily="50" charset="-128"/>
            </a:endParaRPr>
          </a:p>
          <a:p>
            <a:pPr marL="0" indent="0">
              <a:lnSpc>
                <a:spcPct val="90000"/>
              </a:lnSpc>
              <a:spcBef>
                <a:spcPts val="580"/>
              </a:spcBef>
              <a:buFont typeface="Arial" pitchFamily="34" charset="0"/>
              <a:buNone/>
              <a:defRPr/>
            </a:pPr>
            <a:endParaRPr lang="en-US" altLang="ja-JP" sz="2400" dirty="0">
              <a:latin typeface="+mn-ea"/>
              <a:cs typeface="Meiryo UI" panose="020B0604030504040204" pitchFamily="50" charset="-128"/>
            </a:endParaRPr>
          </a:p>
          <a:p>
            <a:pPr marL="0" indent="0">
              <a:lnSpc>
                <a:spcPct val="90000"/>
              </a:lnSpc>
              <a:spcBef>
                <a:spcPts val="580"/>
              </a:spcBef>
              <a:buFont typeface="Arial" pitchFamily="34" charset="0"/>
              <a:buNone/>
              <a:defRPr/>
            </a:pPr>
            <a:endParaRPr lang="en-US" altLang="ja-JP" sz="2400" dirty="0">
              <a:latin typeface="+mn-ea"/>
              <a:cs typeface="Meiryo UI" panose="020B0604030504040204" pitchFamily="50" charset="-128"/>
            </a:endParaRPr>
          </a:p>
          <a:p>
            <a:pPr marL="0" indent="0">
              <a:lnSpc>
                <a:spcPct val="90000"/>
              </a:lnSpc>
              <a:spcBef>
                <a:spcPts val="580"/>
              </a:spcBef>
              <a:buFont typeface="Arial" pitchFamily="34" charset="0"/>
              <a:buNone/>
              <a:defRPr/>
            </a:pPr>
            <a:endParaRPr lang="en-US" altLang="ja-JP" sz="2400" dirty="0">
              <a:latin typeface="+mn-ea"/>
              <a:cs typeface="Meiryo UI" panose="020B0604030504040204" pitchFamily="50" charset="-128"/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7905328" y="1602972"/>
            <a:ext cx="1440160" cy="4608512"/>
          </a:xfrm>
          <a:prstGeom prst="rect">
            <a:avLst/>
          </a:prstGeom>
        </p:spPr>
        <p:txBody>
          <a:bodyPr vert="horz" lIns="87346" tIns="43675" rIns="87346" bIns="43675" rtlCol="0">
            <a:noAutofit/>
          </a:bodyPr>
          <a:lstStyle>
            <a:lvl1pPr marL="327551" indent="-327551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09680" indent="-272958" algn="l" defTabSz="873455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1820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28553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65268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02002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38731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75461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712191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90000"/>
              </a:lnSpc>
              <a:spcBef>
                <a:spcPts val="580"/>
              </a:spcBef>
              <a:buNone/>
              <a:defRPr/>
            </a:pPr>
            <a:r>
              <a:rPr lang="en-US" altLang="ja-JP" sz="2400" dirty="0">
                <a:latin typeface="+mn-ea"/>
                <a:cs typeface="Meiryo UI" panose="020B0604030504040204" pitchFamily="50" charset="-128"/>
              </a:rPr>
              <a:t>p.1</a:t>
            </a:r>
            <a:r>
              <a:rPr lang="en-US" altLang="ja-JP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~</a:t>
            </a:r>
            <a:r>
              <a:rPr lang="en-US" altLang="ja-JP" sz="2400" dirty="0">
                <a:latin typeface="+mn-ea"/>
                <a:cs typeface="Meiryo UI" panose="020B0604030504040204" pitchFamily="50" charset="-128"/>
              </a:rPr>
              <a:t>2</a:t>
            </a:r>
          </a:p>
          <a:p>
            <a:pPr marL="0" indent="0">
              <a:lnSpc>
                <a:spcPct val="90000"/>
              </a:lnSpc>
              <a:spcBef>
                <a:spcPts val="580"/>
              </a:spcBef>
              <a:buFont typeface="Arial" pitchFamily="34" charset="0"/>
              <a:buNone/>
              <a:defRPr/>
            </a:pPr>
            <a:endParaRPr lang="en-US" altLang="ja-JP" sz="2400" dirty="0">
              <a:latin typeface="+mn-ea"/>
              <a:cs typeface="Meiryo UI" panose="020B0604030504040204" pitchFamily="50" charset="-128"/>
            </a:endParaRPr>
          </a:p>
          <a:p>
            <a:pPr marL="0" indent="0">
              <a:lnSpc>
                <a:spcPct val="90000"/>
              </a:lnSpc>
              <a:spcBef>
                <a:spcPts val="580"/>
              </a:spcBef>
              <a:buFont typeface="Arial" pitchFamily="34" charset="0"/>
              <a:buNone/>
              <a:defRPr/>
            </a:pPr>
            <a:r>
              <a:rPr lang="en-US" altLang="ja-JP" sz="2400" dirty="0">
                <a:latin typeface="+mn-ea"/>
                <a:cs typeface="Meiryo UI" panose="020B0604030504040204" pitchFamily="50" charset="-128"/>
              </a:rPr>
              <a:t>p.3</a:t>
            </a:r>
          </a:p>
          <a:p>
            <a:pPr marL="0" indent="0">
              <a:lnSpc>
                <a:spcPct val="90000"/>
              </a:lnSpc>
              <a:spcBef>
                <a:spcPts val="580"/>
              </a:spcBef>
              <a:buFont typeface="Arial" pitchFamily="34" charset="0"/>
              <a:buNone/>
              <a:defRPr/>
            </a:pPr>
            <a:endParaRPr lang="en-US" altLang="ja-JP" sz="2400" dirty="0">
              <a:latin typeface="+mn-ea"/>
              <a:cs typeface="Meiryo UI" panose="020B0604030504040204" pitchFamily="50" charset="-128"/>
            </a:endParaRPr>
          </a:p>
          <a:p>
            <a:pPr marL="0" indent="0">
              <a:lnSpc>
                <a:spcPct val="90000"/>
              </a:lnSpc>
              <a:spcBef>
                <a:spcPts val="580"/>
              </a:spcBef>
              <a:buFont typeface="Arial" pitchFamily="34" charset="0"/>
              <a:buNone/>
              <a:defRPr/>
            </a:pPr>
            <a:r>
              <a:rPr lang="en-US" altLang="ja-JP" sz="2400" dirty="0">
                <a:latin typeface="+mn-ea"/>
                <a:cs typeface="Meiryo UI" panose="020B0604030504040204" pitchFamily="50" charset="-128"/>
              </a:rPr>
              <a:t>p.4</a:t>
            </a:r>
          </a:p>
          <a:p>
            <a:pPr marL="0" indent="0">
              <a:lnSpc>
                <a:spcPct val="90000"/>
              </a:lnSpc>
              <a:spcBef>
                <a:spcPts val="580"/>
              </a:spcBef>
              <a:buFont typeface="Arial" pitchFamily="34" charset="0"/>
              <a:buNone/>
              <a:defRPr/>
            </a:pPr>
            <a:endParaRPr lang="en-US" altLang="ja-JP" sz="2400" dirty="0">
              <a:latin typeface="+mn-ea"/>
              <a:cs typeface="Meiryo UI" panose="020B0604030504040204" pitchFamily="50" charset="-128"/>
            </a:endParaRPr>
          </a:p>
          <a:p>
            <a:pPr marL="0" indent="0">
              <a:lnSpc>
                <a:spcPct val="90000"/>
              </a:lnSpc>
              <a:spcBef>
                <a:spcPts val="580"/>
              </a:spcBef>
              <a:buFont typeface="Arial" pitchFamily="34" charset="0"/>
              <a:buNone/>
              <a:defRPr/>
            </a:pPr>
            <a:r>
              <a:rPr lang="en-US" altLang="ja-JP" sz="2400" dirty="0">
                <a:latin typeface="+mn-ea"/>
                <a:cs typeface="Meiryo UI" panose="020B0604030504040204" pitchFamily="50" charset="-128"/>
              </a:rPr>
              <a:t>p.5</a:t>
            </a:r>
            <a:r>
              <a:rPr lang="en-US" altLang="ja-JP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~</a:t>
            </a:r>
            <a:r>
              <a:rPr lang="en-US" altLang="ja-JP" sz="2400" dirty="0">
                <a:latin typeface="+mn-ea"/>
                <a:cs typeface="Meiryo UI" panose="020B0604030504040204" pitchFamily="50" charset="-128"/>
              </a:rPr>
              <a:t>7</a:t>
            </a:r>
          </a:p>
          <a:p>
            <a:pPr marL="0" indent="0">
              <a:lnSpc>
                <a:spcPct val="90000"/>
              </a:lnSpc>
              <a:spcBef>
                <a:spcPts val="580"/>
              </a:spcBef>
              <a:buFont typeface="Arial" pitchFamily="34" charset="0"/>
              <a:buNone/>
              <a:defRPr/>
            </a:pPr>
            <a:endParaRPr lang="en-US" altLang="ja-JP" sz="2400" dirty="0">
              <a:latin typeface="+mn-ea"/>
              <a:cs typeface="Meiryo UI" panose="020B0604030504040204" pitchFamily="50" charset="-128"/>
            </a:endParaRPr>
          </a:p>
          <a:p>
            <a:pPr marL="0" indent="0">
              <a:lnSpc>
                <a:spcPct val="90000"/>
              </a:lnSpc>
              <a:spcBef>
                <a:spcPts val="580"/>
              </a:spcBef>
              <a:buNone/>
              <a:defRPr/>
            </a:pPr>
            <a:r>
              <a:rPr lang="en-US" altLang="ja-JP" sz="2400" dirty="0">
                <a:latin typeface="+mn-ea"/>
                <a:cs typeface="Meiryo UI" panose="020B0604030504040204" pitchFamily="50" charset="-128"/>
              </a:rPr>
              <a:t>p.8</a:t>
            </a:r>
            <a:r>
              <a:rPr lang="en-US" altLang="ja-JP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~</a:t>
            </a:r>
            <a:r>
              <a:rPr lang="en-US" altLang="ja-JP" sz="2400" dirty="0">
                <a:latin typeface="+mn-ea"/>
                <a:cs typeface="Times New Roman" panose="02020603050405020304" pitchFamily="18" charset="0"/>
              </a:rPr>
              <a:t>12</a:t>
            </a:r>
          </a:p>
          <a:p>
            <a:pPr marL="0" indent="0">
              <a:lnSpc>
                <a:spcPct val="90000"/>
              </a:lnSpc>
              <a:spcBef>
                <a:spcPts val="580"/>
              </a:spcBef>
              <a:buNone/>
              <a:defRPr/>
            </a:pPr>
            <a:endParaRPr lang="en-US" altLang="ja-JP" sz="2400" dirty="0">
              <a:latin typeface="+mn-ea"/>
              <a:cs typeface="Meiryo UI" panose="020B0604030504040204" pitchFamily="50" charset="-128"/>
            </a:endParaRPr>
          </a:p>
          <a:p>
            <a:pPr marL="0" indent="0">
              <a:lnSpc>
                <a:spcPct val="90000"/>
              </a:lnSpc>
              <a:spcBef>
                <a:spcPts val="580"/>
              </a:spcBef>
              <a:buNone/>
              <a:defRPr/>
            </a:pPr>
            <a:r>
              <a:rPr lang="en-US" altLang="ja-JP" sz="2400" dirty="0">
                <a:latin typeface="+mn-ea"/>
                <a:cs typeface="Meiryo UI" panose="020B0604030504040204" pitchFamily="50" charset="-128"/>
              </a:rPr>
              <a:t>p.</a:t>
            </a:r>
            <a:r>
              <a:rPr lang="en-US" altLang="ja-JP" sz="2400" dirty="0">
                <a:latin typeface="+mn-ea"/>
                <a:cs typeface="Times New Roman" panose="02020603050405020304" pitchFamily="18" charset="0"/>
              </a:rPr>
              <a:t>13</a:t>
            </a:r>
            <a:endParaRPr lang="en-US" altLang="ja-JP" sz="2400" dirty="0">
              <a:latin typeface="+mn-ea"/>
              <a:cs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37600694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1" y="11907"/>
            <a:ext cx="9906000" cy="469129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59722" tIns="79896" rIns="159722" bIns="79896" rtlCol="0">
            <a:spAutoFit/>
          </a:bodyPr>
          <a:lstStyle/>
          <a:p>
            <a:pPr algn="ctr" defTabSz="1597208">
              <a:defRPr/>
            </a:pPr>
            <a:r>
              <a:rPr kumimoji="0" lang="ja-JP" altLang="en-US" sz="2000" kern="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１．移行期間における指導資料を提供する理由</a:t>
            </a:r>
          </a:p>
        </p:txBody>
      </p:sp>
      <p:graphicFrame>
        <p:nvGraphicFramePr>
          <p:cNvPr id="5" name="表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8426043"/>
              </p:ext>
            </p:extLst>
          </p:nvPr>
        </p:nvGraphicFramePr>
        <p:xfrm>
          <a:off x="3944888" y="620690"/>
          <a:ext cx="5832648" cy="101346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51216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1216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0831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3324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u="none" strike="noStrike" dirty="0"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2019</a:t>
                      </a:r>
                      <a:r>
                        <a:rPr lang="ja-JP" altLang="en-US" sz="1600" u="none" strike="noStrike" dirty="0"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年度</a:t>
                      </a:r>
                      <a:endParaRPr lang="en-US" altLang="ja-JP" sz="1600" b="0" i="0" u="none" strike="noStrike" dirty="0">
                        <a:solidFill>
                          <a:schemeClr val="bg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u="none" strike="noStrike" dirty="0"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2020</a:t>
                      </a:r>
                      <a:r>
                        <a:rPr lang="ja-JP" altLang="en-US" sz="1600" u="none" strike="noStrike" dirty="0"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年度</a:t>
                      </a:r>
                      <a:endParaRPr lang="en-US" altLang="ja-JP" sz="1600" b="0" i="0" u="none" strike="noStrike" dirty="0">
                        <a:solidFill>
                          <a:schemeClr val="bg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u="none" strike="noStrike" dirty="0"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2021</a:t>
                      </a:r>
                      <a:r>
                        <a:rPr lang="ja-JP" altLang="en-US" sz="1600" u="none" strike="noStrike" dirty="0"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年度（全面実施）</a:t>
                      </a:r>
                      <a:endParaRPr lang="en-US" altLang="ja-JP" sz="1600" b="0" i="0" u="none" strike="noStrike" dirty="0">
                        <a:solidFill>
                          <a:schemeClr val="bg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5826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u="none" strike="noStrike" dirty="0">
                          <a:effectLst/>
                          <a:latin typeface="+mn-ea"/>
                          <a:ea typeface="+mn-ea"/>
                        </a:rPr>
                        <a:t>中１</a:t>
                      </a:r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u="none" strike="noStrike" dirty="0">
                          <a:effectLst/>
                          <a:latin typeface="+mn-ea"/>
                          <a:ea typeface="+mn-ea"/>
                        </a:rPr>
                        <a:t>中２</a:t>
                      </a:r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u="none" strike="noStrike" dirty="0">
                          <a:effectLst/>
                          <a:latin typeface="+mn-ea"/>
                          <a:ea typeface="+mn-ea"/>
                        </a:rPr>
                        <a:t>中３</a:t>
                      </a:r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3246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u="none" strike="noStrike" dirty="0">
                          <a:effectLst/>
                          <a:latin typeface="+mn-ea"/>
                          <a:ea typeface="+mn-ea"/>
                        </a:rPr>
                        <a:t>（小６）　</a:t>
                      </a:r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u="none" strike="noStrike" dirty="0">
                          <a:effectLst/>
                          <a:latin typeface="+mn-ea"/>
                          <a:ea typeface="+mn-ea"/>
                        </a:rPr>
                        <a:t>中１</a:t>
                      </a:r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u="none" strike="noStrike" dirty="0">
                          <a:effectLst/>
                          <a:latin typeface="+mn-ea"/>
                          <a:ea typeface="+mn-ea"/>
                        </a:rPr>
                        <a:t>中２</a:t>
                      </a:r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35826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b="0" i="0" u="none" strike="noStrike" dirty="0">
                          <a:solidFill>
                            <a:schemeClr val="dk1"/>
                          </a:solidFill>
                          <a:effectLst/>
                          <a:latin typeface="+mn-ea"/>
                          <a:ea typeface="+mn-ea"/>
                        </a:rPr>
                        <a:t>（小５）</a:t>
                      </a:r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u="none" strike="noStrike" dirty="0">
                          <a:effectLst/>
                          <a:latin typeface="+mn-ea"/>
                          <a:ea typeface="+mn-ea"/>
                        </a:rPr>
                        <a:t>（小６）　</a:t>
                      </a:r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u="none" strike="noStrike" dirty="0">
                          <a:effectLst/>
                          <a:latin typeface="+mn-ea"/>
                          <a:ea typeface="+mn-ea"/>
                        </a:rPr>
                        <a:t>中１</a:t>
                      </a:r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6" name="正方形/長方形 5"/>
          <p:cNvSpPr/>
          <p:nvPr/>
        </p:nvSpPr>
        <p:spPr>
          <a:xfrm>
            <a:off x="6908261" y="558984"/>
            <a:ext cx="2941283" cy="1139188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角丸四角形 8"/>
          <p:cNvSpPr/>
          <p:nvPr/>
        </p:nvSpPr>
        <p:spPr>
          <a:xfrm>
            <a:off x="4262969" y="865569"/>
            <a:ext cx="868249" cy="272998"/>
          </a:xfrm>
          <a:prstGeom prst="roundRect">
            <a:avLst/>
          </a:prstGeom>
          <a:solidFill>
            <a:srgbClr val="FC707D">
              <a:alpha val="20000"/>
            </a:srgbClr>
          </a:solidFill>
          <a:ln>
            <a:solidFill>
              <a:srgbClr val="FB25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184B707F-4184-40AC-90E9-864672A71D1B}"/>
              </a:ext>
            </a:extLst>
          </p:cNvPr>
          <p:cNvSpPr txBox="1"/>
          <p:nvPr/>
        </p:nvSpPr>
        <p:spPr>
          <a:xfrm>
            <a:off x="100776" y="2020778"/>
            <a:ext cx="1584176" cy="40011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 anchor="ctr" anchorCtr="0">
            <a:spAutoFit/>
          </a:bodyPr>
          <a:lstStyle/>
          <a:p>
            <a:pPr algn="ctr"/>
            <a:r>
              <a:rPr kumimoji="1" lang="ja-JP" altLang="en-US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理由その１</a:t>
            </a:r>
          </a:p>
        </p:txBody>
      </p:sp>
      <p:cxnSp>
        <p:nvCxnSpPr>
          <p:cNvPr id="3" name="直線矢印コネクタ 2"/>
          <p:cNvCxnSpPr/>
          <p:nvPr/>
        </p:nvCxnSpPr>
        <p:spPr>
          <a:xfrm flipV="1">
            <a:off x="1181131" y="980728"/>
            <a:ext cx="2907773" cy="104005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 flipV="1">
            <a:off x="1181131" y="1268760"/>
            <a:ext cx="4464365" cy="75201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184B707F-4184-40AC-90E9-864672A71D1B}"/>
              </a:ext>
            </a:extLst>
          </p:cNvPr>
          <p:cNvSpPr txBox="1"/>
          <p:nvPr/>
        </p:nvSpPr>
        <p:spPr>
          <a:xfrm>
            <a:off x="56456" y="2636912"/>
            <a:ext cx="9849544" cy="3416320"/>
          </a:xfrm>
          <a:prstGeom prst="rect">
            <a:avLst/>
          </a:prstGeom>
          <a:noFill/>
          <a:ln>
            <a:noFill/>
          </a:ln>
        </p:spPr>
        <p:txBody>
          <a:bodyPr wrap="square" rtlCol="0" anchor="t" anchorCtr="0">
            <a:spAutoFit/>
          </a:bodyPr>
          <a:lstStyle/>
          <a:p>
            <a:r>
              <a:rPr lang="ja-JP" altLang="en-US" sz="22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○</a:t>
            </a:r>
            <a:r>
              <a:rPr kumimoji="1" lang="en-US" altLang="ja-JP" sz="22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2018</a:t>
            </a:r>
            <a:r>
              <a:rPr kumimoji="1" lang="ja-JP" altLang="en-US" sz="22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年度から始まった移行措置により、小学校での学習内容が</a:t>
            </a:r>
            <a:r>
              <a:rPr lang="ja-JP" altLang="en-US" sz="2200" dirty="0">
                <a:latin typeface="ＭＳ Ｐゴシック" panose="020B0600070205080204" pitchFamily="50" charset="-128"/>
              </a:rPr>
              <a:t>増加。</a:t>
            </a:r>
            <a:endParaRPr lang="en-US" altLang="ja-JP" sz="2200" dirty="0">
              <a:latin typeface="ＭＳ Ｐゴシック" panose="020B0600070205080204" pitchFamily="50" charset="-128"/>
            </a:endParaRPr>
          </a:p>
          <a:p>
            <a:r>
              <a:rPr lang="ja-JP" altLang="en-US" sz="2200" dirty="0">
                <a:solidFill>
                  <a:srgbClr val="FF0000"/>
                </a:solidFill>
                <a:latin typeface="ＭＳ Ｐゴシック" panose="020B0600070205080204" pitchFamily="50" charset="-128"/>
              </a:rPr>
              <a:t>　 </a:t>
            </a:r>
            <a:r>
              <a:rPr lang="en-US" altLang="ja-JP" sz="2200" dirty="0">
                <a:solidFill>
                  <a:srgbClr val="FF0000"/>
                </a:solidFill>
                <a:latin typeface="ＭＳ Ｐゴシック" panose="020B0600070205080204" pitchFamily="50" charset="-128"/>
              </a:rPr>
              <a:t>2019</a:t>
            </a:r>
            <a:r>
              <a:rPr lang="ja-JP" altLang="en-US" sz="2200" dirty="0">
                <a:solidFill>
                  <a:srgbClr val="FF0000"/>
                </a:solidFill>
                <a:latin typeface="ＭＳ Ｐゴシック" panose="020B0600070205080204" pitchFamily="50" charset="-128"/>
              </a:rPr>
              <a:t>年度以降の１年生の既習内容は、これまでと比べより多様になる。</a:t>
            </a:r>
            <a:r>
              <a:rPr lang="ja-JP" altLang="en-US" sz="2200" dirty="0">
                <a:latin typeface="ＭＳ Ｐゴシック" panose="020B0600070205080204" pitchFamily="50" charset="-128"/>
              </a:rPr>
              <a:t> </a:t>
            </a:r>
            <a:endParaRPr lang="en-US" altLang="ja-JP" sz="2200" dirty="0">
              <a:latin typeface="ＭＳ Ｐゴシック" panose="020B0600070205080204" pitchFamily="50" charset="-128"/>
            </a:endParaRPr>
          </a:p>
          <a:p>
            <a:endParaRPr lang="en-US" altLang="ja-JP" sz="1400" dirty="0">
              <a:latin typeface="ＭＳ Ｐゴシック" panose="020B0600070205080204" pitchFamily="50" charset="-128"/>
            </a:endParaRPr>
          </a:p>
          <a:p>
            <a:endParaRPr lang="en-US" altLang="ja-JP" sz="24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lang="ja-JP" altLang="en-US" sz="22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○このことにより、教科書に設定されている、いわゆる「入門期」の単元は、</a:t>
            </a:r>
            <a:endParaRPr lang="en-US" altLang="ja-JP" sz="22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lang="ja-JP" altLang="en-US" sz="2200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 生徒の実態に合わない可能性</a:t>
            </a:r>
            <a:r>
              <a:rPr lang="ja-JP" altLang="en-US" sz="22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がある。</a:t>
            </a:r>
            <a:endParaRPr lang="en-US" altLang="ja-JP" sz="22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lang="en-US" altLang="ja-JP" sz="24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lang="ja-JP" altLang="en-US" sz="22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○そこで、小学校との円滑な接続を図るため、多くの小学校で使用されている</a:t>
            </a:r>
            <a:endParaRPr lang="en-US" altLang="ja-JP" sz="22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lang="ja-JP" altLang="en-US" sz="2200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 </a:t>
            </a:r>
            <a:r>
              <a:rPr lang="en-US" altLang="ja-JP" sz="2200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Hi, friends!</a:t>
            </a:r>
            <a:r>
              <a:rPr lang="ja-JP" altLang="en-US" sz="2200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や</a:t>
            </a:r>
            <a:r>
              <a:rPr lang="en-US" altLang="ja-JP" sz="2200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We Can!</a:t>
            </a:r>
            <a:r>
              <a:rPr lang="ja-JP" altLang="en-US" sz="2200" dirty="0" err="1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での</a:t>
            </a:r>
            <a:r>
              <a:rPr lang="ja-JP" altLang="en-US" sz="2200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学習内容を基にした</a:t>
            </a:r>
            <a:r>
              <a:rPr lang="ja-JP" altLang="en-US" sz="2200" u="sng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「小中接続」</a:t>
            </a:r>
            <a:r>
              <a:rPr lang="ja-JP" altLang="en-US" sz="2200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を意図した単元を新設。</a:t>
            </a:r>
            <a:endParaRPr lang="en-US" altLang="ja-JP" sz="2200" dirty="0">
              <a:solidFill>
                <a:srgbClr val="FF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lang="en-US" altLang="ja-JP" sz="2200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   </a:t>
            </a:r>
            <a:r>
              <a:rPr lang="ja-JP" altLang="en-US" sz="2200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当該単元の指導計画等を作成</a:t>
            </a:r>
            <a:r>
              <a:rPr lang="ja-JP" altLang="en-US" sz="22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。</a:t>
            </a:r>
            <a:endParaRPr lang="en-US" altLang="ja-JP" sz="22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9" name="角丸四角形 18"/>
          <p:cNvSpPr/>
          <p:nvPr/>
        </p:nvSpPr>
        <p:spPr>
          <a:xfrm>
            <a:off x="5766471" y="1118395"/>
            <a:ext cx="868249" cy="272998"/>
          </a:xfrm>
          <a:prstGeom prst="roundRect">
            <a:avLst/>
          </a:prstGeom>
          <a:solidFill>
            <a:srgbClr val="FC707D">
              <a:alpha val="20000"/>
            </a:srgbClr>
          </a:solidFill>
          <a:ln>
            <a:solidFill>
              <a:srgbClr val="FB25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3" name="右矢印 42"/>
          <p:cNvSpPr/>
          <p:nvPr/>
        </p:nvSpPr>
        <p:spPr>
          <a:xfrm>
            <a:off x="1820651" y="6233822"/>
            <a:ext cx="648072" cy="4320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184B707F-4184-40AC-90E9-864672A71D1B}"/>
              </a:ext>
            </a:extLst>
          </p:cNvPr>
          <p:cNvSpPr txBox="1"/>
          <p:nvPr/>
        </p:nvSpPr>
        <p:spPr>
          <a:xfrm>
            <a:off x="869619" y="3356992"/>
            <a:ext cx="6840760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 anchor="t" anchorCtr="0">
            <a:spAutoFit/>
          </a:bodyPr>
          <a:lstStyle/>
          <a:p>
            <a:r>
              <a:rPr lang="ja-JP" altLang="en-US" sz="1400" dirty="0">
                <a:latin typeface="ＭＳ Ｐゴシック" panose="020B0600070205080204" pitchFamily="50" charset="-128"/>
              </a:rPr>
              <a:t>例）・活字体の大文字、小文字　　・読むこと、書くことの言語活動　　・過去形などの文</a:t>
            </a:r>
            <a:endParaRPr lang="en-US" altLang="ja-JP" sz="1400" dirty="0">
              <a:latin typeface="ＭＳ Ｐゴシック" panose="020B0600070205080204" pitchFamily="50" charset="-128"/>
            </a:endParaRPr>
          </a:p>
        </p:txBody>
      </p: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184B707F-4184-40AC-90E9-864672A71D1B}"/>
              </a:ext>
            </a:extLst>
          </p:cNvPr>
          <p:cNvSpPr txBox="1"/>
          <p:nvPr/>
        </p:nvSpPr>
        <p:spPr>
          <a:xfrm>
            <a:off x="2432720" y="6207695"/>
            <a:ext cx="6984776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 anchor="t" anchorCtr="0">
            <a:spAutoFit/>
          </a:bodyPr>
          <a:lstStyle/>
          <a:p>
            <a:pPr algn="ctr"/>
            <a:r>
              <a:rPr lang="ja-JP" altLang="en-US" sz="2400" u="sng" dirty="0">
                <a:latin typeface="ＭＳ Ｐゴシック" panose="020B0600070205080204" pitchFamily="50" charset="-128"/>
              </a:rPr>
              <a:t>「小中接続」に係る指導資料の詳細は、</a:t>
            </a:r>
            <a:r>
              <a:rPr lang="en-US" altLang="ja-JP" sz="2400" u="sng" dirty="0">
                <a:latin typeface="ＭＳ Ｐゴシック" panose="020B0600070205080204" pitchFamily="50" charset="-128"/>
              </a:rPr>
              <a:t>p.5</a:t>
            </a:r>
            <a:r>
              <a:rPr lang="ja-JP" altLang="en-US" sz="2400" u="sng" dirty="0">
                <a:latin typeface="ＭＳ Ｐゴシック" panose="020B0600070205080204" pitchFamily="50" charset="-128"/>
              </a:rPr>
              <a:t>～</a:t>
            </a:r>
            <a:r>
              <a:rPr lang="en-US" altLang="ja-JP" sz="2400" u="sng" dirty="0">
                <a:latin typeface="ＭＳ Ｐゴシック" panose="020B0600070205080204" pitchFamily="50" charset="-128"/>
              </a:rPr>
              <a:t>p.7</a:t>
            </a:r>
            <a:r>
              <a:rPr lang="ja-JP" altLang="en-US" sz="2400" u="sng" dirty="0">
                <a:latin typeface="ＭＳ Ｐゴシック" panose="020B0600070205080204" pitchFamily="50" charset="-128"/>
              </a:rPr>
              <a:t>参照</a:t>
            </a:r>
            <a:endParaRPr lang="en-US" altLang="ja-JP" sz="2400" u="sng" dirty="0">
              <a:latin typeface="ＭＳ Ｐゴシック" panose="020B0600070205080204" pitchFamily="50" charset="-128"/>
            </a:endParaRPr>
          </a:p>
        </p:txBody>
      </p:sp>
      <p:sp>
        <p:nvSpPr>
          <p:cNvPr id="48" name="正方形/長方形 47"/>
          <p:cNvSpPr/>
          <p:nvPr/>
        </p:nvSpPr>
        <p:spPr>
          <a:xfrm>
            <a:off x="9561512" y="6525344"/>
            <a:ext cx="344488" cy="33265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/>
              <a:t>1</a:t>
            </a:r>
            <a:endParaRPr kumimoji="1" lang="ja-JP" altLang="en-US" dirty="0"/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184B707F-4184-40AC-90E9-864672A71D1B}"/>
              </a:ext>
            </a:extLst>
          </p:cNvPr>
          <p:cNvSpPr txBox="1"/>
          <p:nvPr/>
        </p:nvSpPr>
        <p:spPr>
          <a:xfrm>
            <a:off x="1668038" y="1948453"/>
            <a:ext cx="4221066" cy="523220"/>
          </a:xfrm>
          <a:prstGeom prst="rect">
            <a:avLst/>
          </a:prstGeom>
          <a:noFill/>
          <a:ln w="19050">
            <a:noFill/>
          </a:ln>
        </p:spPr>
        <p:txBody>
          <a:bodyPr wrap="square" rtlCol="0" anchor="ctr" anchorCtr="0">
            <a:spAutoFit/>
          </a:bodyPr>
          <a:lstStyle/>
          <a:p>
            <a:pPr algn="ctr"/>
            <a:r>
              <a:rPr lang="ja-JP" altLang="en-US" sz="2800" u="sng" dirty="0">
                <a:latin typeface="HG創英角ﾎﾟｯﾌﾟ体" panose="040B0A09000000000000" pitchFamily="49" charset="-128"/>
                <a:ea typeface="HG創英角ﾎﾟｯﾌﾟ体" panose="040B0A09000000000000" pitchFamily="49" charset="-128"/>
              </a:rPr>
              <a:t>新入生の実態がかわる！</a:t>
            </a:r>
            <a:endParaRPr kumimoji="1" lang="ja-JP" altLang="en-US" sz="2800" u="sng" dirty="0">
              <a:latin typeface="HG創英角ﾎﾟｯﾌﾟ体" panose="040B0A09000000000000" pitchFamily="49" charset="-128"/>
              <a:ea typeface="HG創英角ﾎﾟｯﾌﾟ体" panose="040B0A09000000000000" pitchFamily="4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30738675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1" y="11907"/>
            <a:ext cx="9906000" cy="469129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59722" tIns="79896" rIns="159722" bIns="79896" rtlCol="0">
            <a:spAutoFit/>
          </a:bodyPr>
          <a:lstStyle/>
          <a:p>
            <a:pPr algn="ctr" defTabSz="1597208">
              <a:defRPr/>
            </a:pPr>
            <a:r>
              <a:rPr kumimoji="0" lang="ja-JP" altLang="en-US" sz="2000" kern="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１．移行期間における指導資料を提供する理由</a:t>
            </a:r>
          </a:p>
        </p:txBody>
      </p: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184B707F-4184-40AC-90E9-864672A71D1B}"/>
              </a:ext>
            </a:extLst>
          </p:cNvPr>
          <p:cNvSpPr txBox="1"/>
          <p:nvPr/>
        </p:nvSpPr>
        <p:spPr>
          <a:xfrm>
            <a:off x="200472" y="2276872"/>
            <a:ext cx="9758252" cy="3965188"/>
          </a:xfrm>
          <a:prstGeom prst="rect">
            <a:avLst/>
          </a:prstGeom>
          <a:noFill/>
          <a:ln>
            <a:noFill/>
          </a:ln>
        </p:spPr>
        <p:txBody>
          <a:bodyPr wrap="square" rtlCol="0" anchor="t" anchorCtr="0">
            <a:spAutoFit/>
          </a:bodyPr>
          <a:lstStyle/>
          <a:p>
            <a:r>
              <a:rPr lang="ja-JP" altLang="en-US" sz="22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○</a:t>
            </a:r>
            <a:r>
              <a:rPr lang="en-US" altLang="ja-JP" sz="22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2021</a:t>
            </a:r>
            <a:r>
              <a:rPr lang="ja-JP" altLang="en-US" sz="22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年度の</a:t>
            </a:r>
            <a:r>
              <a:rPr kumimoji="1" lang="ja-JP" altLang="en-US" sz="22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中２、３の生徒が学ぶ内容</a:t>
            </a:r>
            <a:r>
              <a:rPr lang="ja-JP" altLang="en-US" sz="22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は、</a:t>
            </a:r>
            <a:r>
              <a:rPr kumimoji="1" lang="ja-JP" altLang="en-US" sz="22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前年度までの内容と比べ、</a:t>
            </a:r>
            <a:endParaRPr kumimoji="1" lang="en-US" altLang="ja-JP" sz="22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lang="ja-JP" altLang="en-US" sz="2200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 </a:t>
            </a:r>
            <a:r>
              <a:rPr kumimoji="1" lang="ja-JP" altLang="en-US" sz="2200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ギャップが大きく</a:t>
            </a:r>
            <a:r>
              <a:rPr kumimoji="1" lang="ja-JP" altLang="en-US" sz="22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なる。</a:t>
            </a:r>
            <a:endParaRPr kumimoji="1" lang="en-US" altLang="ja-JP" sz="22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lang="ja-JP" altLang="en-US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　   語 ： </a:t>
            </a:r>
            <a:r>
              <a:rPr kumimoji="1" lang="ja-JP" altLang="en-US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新</a:t>
            </a:r>
            <a:r>
              <a:rPr kumimoji="1" lang="en-US" altLang="ja-JP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CS</a:t>
            </a:r>
            <a:r>
              <a:rPr kumimoji="1" lang="ja-JP" altLang="en-US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では、語数が</a:t>
            </a:r>
            <a:r>
              <a:rPr kumimoji="1" lang="en-US" altLang="ja-JP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1,200</a:t>
            </a:r>
            <a:r>
              <a:rPr kumimoji="1" lang="ja-JP" altLang="en-US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語程度から</a:t>
            </a:r>
            <a:r>
              <a:rPr kumimoji="1" lang="en-US" altLang="ja-JP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2,200</a:t>
            </a:r>
            <a:r>
              <a:rPr kumimoji="1" lang="ja-JP" altLang="en-US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～</a:t>
            </a:r>
            <a:r>
              <a:rPr kumimoji="1" lang="en-US" altLang="ja-JP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2,500</a:t>
            </a:r>
            <a:r>
              <a:rPr kumimoji="1" lang="ja-JP" altLang="en-US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語程度に増加。</a:t>
            </a:r>
            <a:r>
              <a:rPr lang="en-US" altLang="ja-JP" dirty="0">
                <a:latin typeface="ＭＳ Ｐゴシック" panose="020B0600070205080204" pitchFamily="50" charset="-128"/>
              </a:rPr>
              <a:t> 2019</a:t>
            </a:r>
            <a:r>
              <a:rPr lang="ja-JP" altLang="en-US" dirty="0">
                <a:latin typeface="ＭＳ Ｐゴシック" panose="020B0600070205080204" pitchFamily="50" charset="-128"/>
              </a:rPr>
              <a:t>～</a:t>
            </a:r>
            <a:r>
              <a:rPr lang="en-US" altLang="ja-JP" dirty="0">
                <a:latin typeface="ＭＳ Ｐゴシック" panose="020B0600070205080204" pitchFamily="50" charset="-128"/>
              </a:rPr>
              <a:t>2020</a:t>
            </a:r>
            <a:r>
              <a:rPr lang="ja-JP" altLang="en-US" dirty="0">
                <a:latin typeface="ＭＳ Ｐゴシック" panose="020B0600070205080204" pitchFamily="50" charset="-128"/>
              </a:rPr>
              <a:t>年度中に</a:t>
            </a:r>
            <a:endParaRPr lang="en-US" altLang="ja-JP" dirty="0">
              <a:latin typeface="ＭＳ Ｐゴシック" panose="020B0600070205080204" pitchFamily="50" charset="-128"/>
            </a:endParaRPr>
          </a:p>
          <a:p>
            <a:r>
              <a:rPr lang="en-US" altLang="ja-JP" dirty="0">
                <a:latin typeface="ＭＳ Ｐゴシック" panose="020B0600070205080204" pitchFamily="50" charset="-128"/>
              </a:rPr>
              <a:t>        </a:t>
            </a:r>
            <a:r>
              <a:rPr lang="ja-JP" altLang="en-US" dirty="0">
                <a:latin typeface="ＭＳ Ｐゴシック" panose="020B0600070205080204" pitchFamily="50" charset="-128"/>
              </a:rPr>
              <a:t> </a:t>
            </a:r>
            <a:r>
              <a:rPr lang="en-US" altLang="ja-JP" dirty="0">
                <a:latin typeface="ＭＳ Ｐゴシック" panose="020B0600070205080204" pitchFamily="50" charset="-128"/>
              </a:rPr>
              <a:t>       </a:t>
            </a:r>
            <a:r>
              <a:rPr lang="ja-JP" altLang="en-US" dirty="0">
                <a:latin typeface="ＭＳ Ｐゴシック" panose="020B0600070205080204" pitchFamily="50" charset="-128"/>
              </a:rPr>
              <a:t>より多くの語</a:t>
            </a:r>
            <a:r>
              <a:rPr kumimoji="1" lang="ja-JP" altLang="en-US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に触れる機会を提供することで、</a:t>
            </a:r>
            <a:r>
              <a:rPr kumimoji="1" lang="en-US" altLang="ja-JP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2021</a:t>
            </a:r>
            <a:r>
              <a:rPr kumimoji="1" lang="ja-JP" altLang="en-US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年度の学習</a:t>
            </a:r>
            <a:r>
              <a:rPr lang="ja-JP" altLang="en-US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に</a:t>
            </a:r>
            <a:r>
              <a:rPr kumimoji="1" lang="ja-JP" altLang="en-US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より円滑に移行できる。</a:t>
            </a:r>
            <a:endParaRPr kumimoji="1" lang="en-US" altLang="ja-JP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lang="en-US" altLang="ja-JP" sz="7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lang="en-US" altLang="ja-JP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       </a:t>
            </a:r>
            <a:r>
              <a:rPr lang="ja-JP" altLang="en-US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領域 ： 新</a:t>
            </a:r>
            <a:r>
              <a:rPr lang="en-US" altLang="ja-JP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CS</a:t>
            </a:r>
            <a:r>
              <a:rPr lang="ja-JP" altLang="en-US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では、</a:t>
            </a:r>
            <a:r>
              <a:rPr lang="ja-JP" altLang="en-US" dirty="0">
                <a:latin typeface="ＭＳ Ｐゴシック" panose="020B0600070205080204" pitchFamily="50" charset="-128"/>
              </a:rPr>
              <a:t>「話すこと［やり取り］」の領域が新設。</a:t>
            </a:r>
            <a:r>
              <a:rPr lang="en-US" altLang="ja-JP" dirty="0">
                <a:latin typeface="ＭＳ Ｐゴシック" panose="020B0600070205080204" pitchFamily="50" charset="-128"/>
              </a:rPr>
              <a:t>2019</a:t>
            </a:r>
            <a:r>
              <a:rPr lang="ja-JP" altLang="en-US" dirty="0">
                <a:latin typeface="ＭＳ Ｐゴシック" panose="020B0600070205080204" pitchFamily="50" charset="-128"/>
              </a:rPr>
              <a:t>～</a:t>
            </a:r>
            <a:r>
              <a:rPr lang="en-US" altLang="ja-JP" dirty="0">
                <a:latin typeface="ＭＳ Ｐゴシック" panose="020B0600070205080204" pitchFamily="50" charset="-128"/>
              </a:rPr>
              <a:t>2020</a:t>
            </a:r>
            <a:r>
              <a:rPr lang="ja-JP" altLang="en-US" dirty="0">
                <a:latin typeface="ＭＳ Ｐゴシック" panose="020B0600070205080204" pitchFamily="50" charset="-128"/>
              </a:rPr>
              <a:t>年度中に当該領域の言語</a:t>
            </a:r>
            <a:r>
              <a:rPr lang="en-US" altLang="ja-JP" dirty="0">
                <a:latin typeface="ＭＳ Ｐゴシック" panose="020B0600070205080204" pitchFamily="50" charset="-128"/>
              </a:rPr>
              <a:t>               </a:t>
            </a:r>
          </a:p>
          <a:p>
            <a:r>
              <a:rPr lang="ja-JP" altLang="en-US" dirty="0">
                <a:latin typeface="ＭＳ Ｐゴシック" panose="020B0600070205080204" pitchFamily="50" charset="-128"/>
              </a:rPr>
              <a:t>　　　　　　　 活動に取り組む機会を提供することで、</a:t>
            </a:r>
            <a:r>
              <a:rPr lang="en-US" altLang="ja-JP" dirty="0">
                <a:latin typeface="ＭＳ Ｐゴシック" panose="020B0600070205080204" pitchFamily="50" charset="-128"/>
              </a:rPr>
              <a:t>2021</a:t>
            </a:r>
            <a:r>
              <a:rPr lang="ja-JP" altLang="en-US" dirty="0">
                <a:latin typeface="ＭＳ Ｐゴシック" panose="020B0600070205080204" pitchFamily="50" charset="-128"/>
              </a:rPr>
              <a:t>年度の学習により円滑に移行できる。</a:t>
            </a:r>
            <a:endParaRPr lang="en-US" altLang="ja-JP" dirty="0">
              <a:latin typeface="ＭＳ Ｐゴシック" panose="020B0600070205080204" pitchFamily="50" charset="-128"/>
            </a:endParaRPr>
          </a:p>
          <a:p>
            <a:pPr>
              <a:lnSpc>
                <a:spcPts val="2000"/>
              </a:lnSpc>
            </a:pPr>
            <a:endParaRPr lang="en-US" altLang="ja-JP" sz="2400" dirty="0">
              <a:latin typeface="ＭＳ Ｐゴシック" panose="020B0600070205080204" pitchFamily="50" charset="-128"/>
            </a:endParaRPr>
          </a:p>
          <a:p>
            <a:r>
              <a:rPr lang="ja-JP" altLang="en-US" sz="2200" dirty="0">
                <a:latin typeface="ＭＳ Ｐゴシック" panose="020B0600070205080204" pitchFamily="50" charset="-128"/>
              </a:rPr>
              <a:t>○そこで、各校の年間指導計画を極力変更することがないよう、</a:t>
            </a:r>
            <a:r>
              <a:rPr lang="ja-JP" altLang="en-US" sz="2200" dirty="0">
                <a:solidFill>
                  <a:srgbClr val="FF0000"/>
                </a:solidFill>
                <a:latin typeface="ＭＳ Ｐゴシック" panose="020B0600070205080204" pitchFamily="50" charset="-128"/>
              </a:rPr>
              <a:t>授業冒頭の</a:t>
            </a:r>
            <a:endParaRPr lang="en-US" altLang="ja-JP" sz="2200" dirty="0">
              <a:solidFill>
                <a:srgbClr val="FF0000"/>
              </a:solidFill>
              <a:latin typeface="ＭＳ Ｐゴシック" panose="020B0600070205080204" pitchFamily="50" charset="-128"/>
            </a:endParaRPr>
          </a:p>
          <a:p>
            <a:r>
              <a:rPr lang="ja-JP" altLang="en-US" sz="2200" dirty="0">
                <a:solidFill>
                  <a:srgbClr val="FF0000"/>
                </a:solidFill>
                <a:latin typeface="ＭＳ Ｐゴシック" panose="020B0600070205080204" pitchFamily="50" charset="-128"/>
              </a:rPr>
              <a:t>　　５～</a:t>
            </a:r>
            <a:r>
              <a:rPr lang="en-US" altLang="ja-JP" sz="2200" dirty="0">
                <a:solidFill>
                  <a:srgbClr val="FF0000"/>
                </a:solidFill>
                <a:latin typeface="ＭＳ Ｐゴシック" panose="020B0600070205080204" pitchFamily="50" charset="-128"/>
              </a:rPr>
              <a:t>10</a:t>
            </a:r>
            <a:r>
              <a:rPr lang="ja-JP" altLang="en-US" sz="2200" dirty="0">
                <a:solidFill>
                  <a:srgbClr val="FF0000"/>
                </a:solidFill>
                <a:latin typeface="ＭＳ Ｐゴシック" panose="020B0600070205080204" pitchFamily="50" charset="-128"/>
              </a:rPr>
              <a:t>分で実施が可能な</a:t>
            </a:r>
            <a:r>
              <a:rPr lang="ja-JP" altLang="en-US" sz="2200" u="sng" dirty="0">
                <a:solidFill>
                  <a:srgbClr val="FF0000"/>
                </a:solidFill>
                <a:latin typeface="ＭＳ Ｐゴシック" panose="020B0600070205080204" pitchFamily="50" charset="-128"/>
              </a:rPr>
              <a:t>「帯活動」</a:t>
            </a:r>
            <a:r>
              <a:rPr lang="ja-JP" altLang="en-US" sz="2200" dirty="0">
                <a:solidFill>
                  <a:srgbClr val="FF0000"/>
                </a:solidFill>
                <a:latin typeface="ＭＳ Ｐゴシック" panose="020B0600070205080204" pitchFamily="50" charset="-128"/>
              </a:rPr>
              <a:t>の指導計画等を作成。</a:t>
            </a:r>
            <a:endParaRPr lang="en-US" altLang="ja-JP" sz="2200" dirty="0">
              <a:solidFill>
                <a:srgbClr val="FF0000"/>
              </a:solidFill>
              <a:latin typeface="ＭＳ Ｐゴシック" panose="020B0600070205080204" pitchFamily="50" charset="-128"/>
            </a:endParaRPr>
          </a:p>
          <a:p>
            <a:endParaRPr lang="en-US" altLang="ja-JP" sz="2400" dirty="0">
              <a:solidFill>
                <a:srgbClr val="FF0000"/>
              </a:solidFill>
              <a:latin typeface="ＭＳ Ｐゴシック" panose="020B0600070205080204" pitchFamily="50" charset="-128"/>
            </a:endParaRPr>
          </a:p>
          <a:p>
            <a:r>
              <a:rPr lang="ja-JP" altLang="en-US" sz="2200" dirty="0">
                <a:latin typeface="ＭＳ Ｐゴシック" panose="020B0600070205080204" pitchFamily="50" charset="-128"/>
              </a:rPr>
              <a:t>○当該計画により</a:t>
            </a:r>
            <a:r>
              <a:rPr lang="ja-JP" altLang="en-US" sz="2200" dirty="0">
                <a:solidFill>
                  <a:srgbClr val="FF0000"/>
                </a:solidFill>
                <a:latin typeface="ＭＳ Ｐゴシック" panose="020B0600070205080204" pitchFamily="50" charset="-128"/>
              </a:rPr>
              <a:t>「話すこと［やり取り］」の言語活動の継続的に取り組む</a:t>
            </a:r>
            <a:r>
              <a:rPr lang="ja-JP" altLang="en-US" sz="2200" dirty="0">
                <a:latin typeface="ＭＳ Ｐゴシック" panose="020B0600070205080204" pitchFamily="50" charset="-128"/>
              </a:rPr>
              <a:t>とともに、</a:t>
            </a:r>
            <a:endParaRPr lang="en-US" altLang="ja-JP" sz="2200" dirty="0">
              <a:latin typeface="ＭＳ Ｐゴシック" panose="020B0600070205080204" pitchFamily="50" charset="-128"/>
            </a:endParaRPr>
          </a:p>
          <a:p>
            <a:r>
              <a:rPr lang="en-US" altLang="ja-JP" sz="2200" dirty="0">
                <a:latin typeface="ＭＳ Ｐゴシック" panose="020B0600070205080204" pitchFamily="50" charset="-128"/>
              </a:rPr>
              <a:t>   </a:t>
            </a:r>
            <a:r>
              <a:rPr lang="ja-JP" altLang="en-US" sz="2200" dirty="0">
                <a:latin typeface="ＭＳ Ｐゴシック" panose="020B0600070205080204" pitchFamily="50" charset="-128"/>
              </a:rPr>
              <a:t>新しい教科書で</a:t>
            </a:r>
            <a:r>
              <a:rPr lang="ja-JP" altLang="en-US" sz="2200" dirty="0">
                <a:solidFill>
                  <a:srgbClr val="FF0000"/>
                </a:solidFill>
                <a:latin typeface="ＭＳ Ｐゴシック" panose="020B0600070205080204" pitchFamily="50" charset="-128"/>
              </a:rPr>
              <a:t>「増加すると思われる語」</a:t>
            </a:r>
            <a:r>
              <a:rPr lang="ja-JP" altLang="en-US" sz="1000" dirty="0">
                <a:latin typeface="ＭＳ Ｐゴシック" panose="020B0600070205080204" pitchFamily="50" charset="-128"/>
              </a:rPr>
              <a:t>（</a:t>
            </a:r>
            <a:r>
              <a:rPr lang="en-US" altLang="ja-JP" sz="1000" dirty="0">
                <a:latin typeface="ＭＳ Ｐゴシック" panose="020B0600070205080204" pitchFamily="50" charset="-128"/>
              </a:rPr>
              <a:t>※p.10</a:t>
            </a:r>
            <a:r>
              <a:rPr lang="ja-JP" altLang="en-US" sz="1000" dirty="0">
                <a:latin typeface="ＭＳ Ｐゴシック" panose="020B0600070205080204" pitchFamily="50" charset="-128"/>
              </a:rPr>
              <a:t>参照）</a:t>
            </a:r>
            <a:r>
              <a:rPr lang="ja-JP" altLang="en-US" sz="2200" dirty="0">
                <a:solidFill>
                  <a:srgbClr val="FF0000"/>
                </a:solidFill>
                <a:latin typeface="ＭＳ Ｐゴシック" panose="020B0600070205080204" pitchFamily="50" charset="-128"/>
              </a:rPr>
              <a:t>にふれる</a:t>
            </a:r>
            <a:r>
              <a:rPr lang="ja-JP" altLang="en-US" sz="2200" dirty="0">
                <a:latin typeface="ＭＳ Ｐゴシック" panose="020B0600070205080204" pitchFamily="50" charset="-128"/>
              </a:rPr>
              <a:t>ことができるようにした。</a:t>
            </a:r>
            <a:endParaRPr kumimoji="1" lang="ja-JP" altLang="en-US" sz="22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184B707F-4184-40AC-90E9-864672A71D1B}"/>
              </a:ext>
            </a:extLst>
          </p:cNvPr>
          <p:cNvSpPr txBox="1"/>
          <p:nvPr/>
        </p:nvSpPr>
        <p:spPr>
          <a:xfrm>
            <a:off x="232855" y="1732746"/>
            <a:ext cx="1584176" cy="40011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 anchor="ctr" anchorCtr="0">
            <a:spAutoFit/>
          </a:bodyPr>
          <a:lstStyle/>
          <a:p>
            <a:pPr algn="ctr"/>
            <a:r>
              <a:rPr kumimoji="1" lang="ja-JP" altLang="en-US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理由その</a:t>
            </a:r>
            <a:r>
              <a:rPr lang="ja-JP" altLang="en-US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２</a:t>
            </a:r>
            <a:endParaRPr kumimoji="1" lang="en-US" altLang="ja-JP" sz="20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9" name="右矢印 28"/>
          <p:cNvSpPr/>
          <p:nvPr/>
        </p:nvSpPr>
        <p:spPr>
          <a:xfrm>
            <a:off x="1964667" y="6361574"/>
            <a:ext cx="648072" cy="4320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184B707F-4184-40AC-90E9-864672A71D1B}"/>
              </a:ext>
            </a:extLst>
          </p:cNvPr>
          <p:cNvSpPr txBox="1"/>
          <p:nvPr/>
        </p:nvSpPr>
        <p:spPr>
          <a:xfrm>
            <a:off x="2576736" y="6335447"/>
            <a:ext cx="6984776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 anchor="t" anchorCtr="0">
            <a:spAutoFit/>
          </a:bodyPr>
          <a:lstStyle/>
          <a:p>
            <a:pPr algn="ctr"/>
            <a:r>
              <a:rPr lang="ja-JP" altLang="en-US" sz="2400" u="sng" dirty="0">
                <a:latin typeface="ＭＳ Ｐゴシック" panose="020B0600070205080204" pitchFamily="50" charset="-128"/>
              </a:rPr>
              <a:t>「帯活動」に係る指導資料の詳細は、</a:t>
            </a:r>
            <a:r>
              <a:rPr lang="en-US" altLang="ja-JP" sz="2400" u="sng" dirty="0">
                <a:latin typeface="ＭＳ Ｐゴシック" panose="020B0600070205080204" pitchFamily="50" charset="-128"/>
              </a:rPr>
              <a:t>p.8</a:t>
            </a:r>
            <a:r>
              <a:rPr lang="ja-JP" altLang="en-US" sz="2400" u="sng" dirty="0">
                <a:latin typeface="ＭＳ Ｐゴシック" panose="020B0600070205080204" pitchFamily="50" charset="-128"/>
              </a:rPr>
              <a:t>～</a:t>
            </a:r>
            <a:r>
              <a:rPr lang="en-US" altLang="ja-JP" sz="2400" u="sng" dirty="0">
                <a:latin typeface="ＭＳ Ｐゴシック" panose="020B0600070205080204" pitchFamily="50" charset="-128"/>
              </a:rPr>
              <a:t>p.12</a:t>
            </a:r>
            <a:r>
              <a:rPr lang="ja-JP" altLang="en-US" sz="2400" u="sng" dirty="0">
                <a:latin typeface="ＭＳ Ｐゴシック" panose="020B0600070205080204" pitchFamily="50" charset="-128"/>
              </a:rPr>
              <a:t>参照</a:t>
            </a:r>
            <a:endParaRPr lang="en-US" altLang="ja-JP" sz="2400" u="sng" dirty="0">
              <a:latin typeface="ＭＳ Ｐゴシック" panose="020B0600070205080204" pitchFamily="50" charset="-128"/>
            </a:endParaRPr>
          </a:p>
        </p:txBody>
      </p:sp>
      <p:sp>
        <p:nvSpPr>
          <p:cNvPr id="31" name="正方形/長方形 30"/>
          <p:cNvSpPr/>
          <p:nvPr/>
        </p:nvSpPr>
        <p:spPr>
          <a:xfrm>
            <a:off x="9561512" y="6525344"/>
            <a:ext cx="344488" cy="33265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/>
              <a:t>2</a:t>
            </a:r>
            <a:endParaRPr kumimoji="1" lang="ja-JP" altLang="en-US" dirty="0"/>
          </a:p>
        </p:txBody>
      </p:sp>
      <p:graphicFrame>
        <p:nvGraphicFramePr>
          <p:cNvPr id="14" name="表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0837060"/>
              </p:ext>
            </p:extLst>
          </p:nvPr>
        </p:nvGraphicFramePr>
        <p:xfrm>
          <a:off x="3944888" y="620690"/>
          <a:ext cx="5832648" cy="101346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51216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1216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0831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3324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u="none" strike="noStrike" dirty="0"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2019</a:t>
                      </a:r>
                      <a:r>
                        <a:rPr lang="ja-JP" altLang="en-US" sz="1600" u="none" strike="noStrike" dirty="0"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年度</a:t>
                      </a:r>
                      <a:endParaRPr lang="en-US" altLang="ja-JP" sz="1600" b="0" i="0" u="none" strike="noStrike" dirty="0">
                        <a:solidFill>
                          <a:schemeClr val="bg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u="none" strike="noStrike" dirty="0"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2020</a:t>
                      </a:r>
                      <a:r>
                        <a:rPr lang="ja-JP" altLang="en-US" sz="1600" u="none" strike="noStrike" dirty="0"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年度</a:t>
                      </a:r>
                      <a:endParaRPr lang="en-US" altLang="ja-JP" sz="1600" b="0" i="0" u="none" strike="noStrike" dirty="0">
                        <a:solidFill>
                          <a:schemeClr val="bg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u="none" strike="noStrike" dirty="0"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2021</a:t>
                      </a:r>
                      <a:r>
                        <a:rPr lang="ja-JP" altLang="en-US" sz="1600" u="none" strike="noStrike" dirty="0"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年度（全面実施）</a:t>
                      </a:r>
                      <a:endParaRPr lang="en-US" altLang="ja-JP" sz="1600" b="0" i="0" u="none" strike="noStrike" dirty="0">
                        <a:solidFill>
                          <a:schemeClr val="bg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5826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u="none" strike="noStrike" dirty="0">
                          <a:effectLst/>
                          <a:latin typeface="+mn-ea"/>
                          <a:ea typeface="+mn-ea"/>
                        </a:rPr>
                        <a:t>中１</a:t>
                      </a:r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u="none" strike="noStrike" dirty="0">
                          <a:effectLst/>
                          <a:latin typeface="+mn-ea"/>
                          <a:ea typeface="+mn-ea"/>
                        </a:rPr>
                        <a:t>中２</a:t>
                      </a:r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u="none" strike="noStrike" dirty="0">
                          <a:effectLst/>
                          <a:latin typeface="+mn-ea"/>
                          <a:ea typeface="+mn-ea"/>
                        </a:rPr>
                        <a:t>中３</a:t>
                      </a:r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3246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u="none" strike="noStrike" dirty="0">
                          <a:effectLst/>
                          <a:latin typeface="+mn-ea"/>
                          <a:ea typeface="+mn-ea"/>
                        </a:rPr>
                        <a:t>（小６）　</a:t>
                      </a:r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u="none" strike="noStrike" dirty="0">
                          <a:effectLst/>
                          <a:latin typeface="+mn-ea"/>
                          <a:ea typeface="+mn-ea"/>
                        </a:rPr>
                        <a:t>中１</a:t>
                      </a:r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u="none" strike="noStrike" dirty="0">
                          <a:effectLst/>
                          <a:latin typeface="+mn-ea"/>
                          <a:ea typeface="+mn-ea"/>
                        </a:rPr>
                        <a:t>中２</a:t>
                      </a:r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35826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b="0" i="0" u="none" strike="noStrike" dirty="0">
                          <a:solidFill>
                            <a:schemeClr val="dk1"/>
                          </a:solidFill>
                          <a:effectLst/>
                          <a:latin typeface="+mn-ea"/>
                          <a:ea typeface="+mn-ea"/>
                        </a:rPr>
                        <a:t>（小５）</a:t>
                      </a:r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u="none" strike="noStrike" dirty="0">
                          <a:effectLst/>
                          <a:latin typeface="+mn-ea"/>
                          <a:ea typeface="+mn-ea"/>
                        </a:rPr>
                        <a:t>（小６）　</a:t>
                      </a:r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u="none" strike="noStrike" dirty="0">
                          <a:effectLst/>
                          <a:latin typeface="+mn-ea"/>
                          <a:ea typeface="+mn-ea"/>
                        </a:rPr>
                        <a:t>中１</a:t>
                      </a:r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5" name="正方形/長方形 14"/>
          <p:cNvSpPr/>
          <p:nvPr/>
        </p:nvSpPr>
        <p:spPr>
          <a:xfrm>
            <a:off x="6908261" y="558984"/>
            <a:ext cx="2941283" cy="1139188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角丸四角形 15"/>
          <p:cNvSpPr/>
          <p:nvPr/>
        </p:nvSpPr>
        <p:spPr>
          <a:xfrm>
            <a:off x="7944777" y="875948"/>
            <a:ext cx="868249" cy="515445"/>
          </a:xfrm>
          <a:prstGeom prst="roundRect">
            <a:avLst/>
          </a:prstGeom>
          <a:solidFill>
            <a:srgbClr val="FC707D">
              <a:alpha val="20000"/>
            </a:srgbClr>
          </a:solidFill>
          <a:ln>
            <a:solidFill>
              <a:srgbClr val="FB25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39" name="直線矢印コネクタ 38"/>
          <p:cNvCxnSpPr/>
          <p:nvPr/>
        </p:nvCxnSpPr>
        <p:spPr>
          <a:xfrm flipV="1">
            <a:off x="1136576" y="1052737"/>
            <a:ext cx="6768752" cy="68000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184B707F-4184-40AC-90E9-864672A71D1B}"/>
              </a:ext>
            </a:extLst>
          </p:cNvPr>
          <p:cNvSpPr txBox="1"/>
          <p:nvPr/>
        </p:nvSpPr>
        <p:spPr>
          <a:xfrm>
            <a:off x="1496616" y="1681644"/>
            <a:ext cx="4248472" cy="523220"/>
          </a:xfrm>
          <a:prstGeom prst="rect">
            <a:avLst/>
          </a:prstGeom>
          <a:noFill/>
          <a:ln w="19050">
            <a:noFill/>
          </a:ln>
        </p:spPr>
        <p:txBody>
          <a:bodyPr wrap="square" rtlCol="0" anchor="ctr" anchorCtr="0">
            <a:spAutoFit/>
          </a:bodyPr>
          <a:lstStyle/>
          <a:p>
            <a:pPr algn="ctr"/>
            <a:r>
              <a:rPr lang="ja-JP" altLang="en-US" sz="2800" u="sng" dirty="0">
                <a:latin typeface="HG創英角ﾎﾟｯﾌﾟ体" panose="040B0A09000000000000" pitchFamily="49" charset="-128"/>
                <a:ea typeface="HG創英角ﾎﾟｯﾌﾟ体" panose="040B0A09000000000000" pitchFamily="49" charset="-128"/>
              </a:rPr>
              <a:t>学ぶ内容がかわる！</a:t>
            </a:r>
            <a:endParaRPr lang="en-US" altLang="ja-JP" sz="2800" u="sng" dirty="0">
              <a:latin typeface="HG創英角ﾎﾟｯﾌﾟ体" panose="040B0A09000000000000" pitchFamily="49" charset="-128"/>
              <a:ea typeface="HG創英角ﾎﾟｯﾌﾟ体" panose="040B0A09000000000000" pitchFamily="49" charset="-128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245621" y="2987660"/>
            <a:ext cx="5309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/>
              <a:t>例）</a:t>
            </a:r>
          </a:p>
        </p:txBody>
      </p:sp>
    </p:spTree>
    <p:extLst>
      <p:ext uri="{BB962C8B-B14F-4D97-AF65-F5344CB8AC3E}">
        <p14:creationId xmlns:p14="http://schemas.microsoft.com/office/powerpoint/2010/main" val="3412215250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136576" y="1484784"/>
            <a:ext cx="7344816" cy="504055"/>
          </a:xfrm>
        </p:spPr>
        <p:txBody>
          <a:bodyPr rtlCol="0">
            <a:normAutofit/>
          </a:bodyPr>
          <a:lstStyle/>
          <a:p>
            <a:pPr marL="0" indent="0">
              <a:lnSpc>
                <a:spcPct val="90000"/>
              </a:lnSpc>
              <a:spcBef>
                <a:spcPts val="580"/>
              </a:spcBef>
              <a:buNone/>
              <a:defRPr/>
            </a:pPr>
            <a:r>
              <a:rPr lang="ja-JP" altLang="en-US" sz="2400" dirty="0">
                <a:latin typeface="+mn-ea"/>
                <a:cs typeface="Meiryo UI" panose="020B0604030504040204" pitchFamily="50" charset="-128"/>
              </a:rPr>
              <a:t>移行期間（２年目）　 移行期間（３年目） 　</a:t>
            </a:r>
            <a:r>
              <a:rPr lang="ja-JP" altLang="en-US" sz="2400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  <a:t>　   </a:t>
            </a:r>
            <a:r>
              <a:rPr lang="ja-JP" altLang="en-US" sz="2400" dirty="0">
                <a:latin typeface="+mn-ea"/>
                <a:cs typeface="Meiryo UI" panose="020B0604030504040204" pitchFamily="50" charset="-128"/>
              </a:rPr>
              <a:t>全面実施</a:t>
            </a:r>
            <a:endParaRPr lang="en-US" altLang="ja-JP" sz="2400" dirty="0">
              <a:latin typeface="+mn-ea"/>
              <a:cs typeface="Meiryo UI" panose="020B0604030504040204" pitchFamily="50" charset="-128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" y="11907"/>
            <a:ext cx="9906000" cy="469129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59722" tIns="79896" rIns="159722" bIns="79896" rtlCol="0">
            <a:spAutoFit/>
          </a:bodyPr>
          <a:lstStyle/>
          <a:p>
            <a:pPr algn="ctr" defTabSz="1597208">
              <a:defRPr/>
            </a:pPr>
            <a:r>
              <a:rPr kumimoji="0" lang="ja-JP" altLang="en-US" sz="2000" kern="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２．本指導資料が対象としている学年（生徒）</a:t>
            </a:r>
          </a:p>
        </p:txBody>
      </p:sp>
      <p:graphicFrame>
        <p:nvGraphicFramePr>
          <p:cNvPr id="3" name="表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8369242"/>
              </p:ext>
            </p:extLst>
          </p:nvPr>
        </p:nvGraphicFramePr>
        <p:xfrm>
          <a:off x="1062674" y="2035863"/>
          <a:ext cx="7920879" cy="28909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64029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4029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64029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72576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2400" u="none" strike="noStrike" dirty="0"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2019</a:t>
                      </a:r>
                      <a:r>
                        <a:rPr lang="ja-JP" altLang="en-US" sz="2400" u="none" strike="noStrike" dirty="0"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年度</a:t>
                      </a:r>
                      <a:endParaRPr lang="en-US" altLang="ja-JP" sz="2400" b="0" i="0" u="none" strike="noStrike" dirty="0">
                        <a:solidFill>
                          <a:schemeClr val="bg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2400" u="none" strike="noStrike" dirty="0"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2020</a:t>
                      </a:r>
                      <a:r>
                        <a:rPr lang="ja-JP" altLang="en-US" sz="2400" u="none" strike="noStrike" dirty="0"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年度</a:t>
                      </a:r>
                      <a:endParaRPr lang="en-US" altLang="ja-JP" sz="2400" b="0" i="0" u="none" strike="noStrike" dirty="0">
                        <a:solidFill>
                          <a:schemeClr val="bg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2400" u="none" strike="noStrike" dirty="0"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2021</a:t>
                      </a:r>
                      <a:r>
                        <a:rPr lang="ja-JP" altLang="en-US" sz="2400" u="none" strike="noStrike" dirty="0"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年度</a:t>
                      </a:r>
                      <a:endParaRPr lang="en-US" altLang="ja-JP" sz="2400" b="0" i="0" u="none" strike="noStrike" dirty="0">
                        <a:solidFill>
                          <a:schemeClr val="bg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34599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2400" u="none" strike="noStrike" dirty="0">
                          <a:effectLst/>
                          <a:latin typeface="+mn-ea"/>
                          <a:ea typeface="+mn-ea"/>
                        </a:rPr>
                        <a:t>中１</a:t>
                      </a:r>
                      <a:endParaRPr lang="ja-JP" alt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2400" u="none" strike="noStrike" dirty="0">
                          <a:effectLst/>
                          <a:latin typeface="+mn-ea"/>
                          <a:ea typeface="+mn-ea"/>
                        </a:rPr>
                        <a:t>中２</a:t>
                      </a:r>
                      <a:endParaRPr lang="ja-JP" alt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2400" u="none" strike="noStrike" dirty="0">
                          <a:effectLst/>
                          <a:latin typeface="+mn-ea"/>
                          <a:ea typeface="+mn-ea"/>
                        </a:rPr>
                        <a:t>中３</a:t>
                      </a:r>
                      <a:endParaRPr lang="ja-JP" alt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95936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2400" u="none" strike="noStrike" dirty="0">
                          <a:effectLst/>
                          <a:latin typeface="+mn-ea"/>
                          <a:ea typeface="+mn-ea"/>
                        </a:rPr>
                        <a:t>　</a:t>
                      </a:r>
                      <a:endParaRPr lang="ja-JP" alt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2400" u="none" strike="noStrike" dirty="0">
                          <a:effectLst/>
                          <a:latin typeface="+mn-ea"/>
                          <a:ea typeface="+mn-ea"/>
                        </a:rPr>
                        <a:t>中１</a:t>
                      </a:r>
                      <a:endParaRPr lang="ja-JP" alt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2400" u="none" strike="noStrike" dirty="0">
                          <a:effectLst/>
                          <a:latin typeface="+mn-ea"/>
                          <a:ea typeface="+mn-ea"/>
                        </a:rPr>
                        <a:t>中２</a:t>
                      </a:r>
                      <a:endParaRPr lang="ja-JP" alt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34599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2400" u="none" strike="noStrike" dirty="0">
                          <a:effectLst/>
                          <a:latin typeface="+mn-ea"/>
                          <a:ea typeface="+mn-ea"/>
                        </a:rPr>
                        <a:t>　</a:t>
                      </a:r>
                      <a:endParaRPr lang="ja-JP" alt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2400" u="none" strike="noStrike" dirty="0">
                          <a:effectLst/>
                          <a:latin typeface="+mn-ea"/>
                          <a:ea typeface="+mn-ea"/>
                        </a:rPr>
                        <a:t>　</a:t>
                      </a:r>
                      <a:endParaRPr lang="ja-JP" alt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2400" u="none" strike="noStrike" dirty="0">
                          <a:effectLst/>
                          <a:latin typeface="+mn-ea"/>
                          <a:ea typeface="+mn-ea"/>
                        </a:rPr>
                        <a:t>中１</a:t>
                      </a:r>
                      <a:endParaRPr lang="ja-JP" alt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4" name="正方形/長方形 3"/>
          <p:cNvSpPr/>
          <p:nvPr/>
        </p:nvSpPr>
        <p:spPr>
          <a:xfrm>
            <a:off x="6230195" y="1967785"/>
            <a:ext cx="2808312" cy="301042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角丸四角形 10"/>
          <p:cNvSpPr/>
          <p:nvPr/>
        </p:nvSpPr>
        <p:spPr>
          <a:xfrm>
            <a:off x="4272178" y="3573360"/>
            <a:ext cx="1512168" cy="576064"/>
          </a:xfrm>
          <a:prstGeom prst="roundRect">
            <a:avLst/>
          </a:prstGeom>
          <a:solidFill>
            <a:srgbClr val="FC707D">
              <a:alpha val="20000"/>
            </a:srgbClr>
          </a:solidFill>
          <a:ln>
            <a:solidFill>
              <a:srgbClr val="FB25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角丸四角形 12"/>
          <p:cNvSpPr/>
          <p:nvPr/>
        </p:nvSpPr>
        <p:spPr>
          <a:xfrm>
            <a:off x="4267028" y="2831881"/>
            <a:ext cx="1512168" cy="576064"/>
          </a:xfrm>
          <a:prstGeom prst="roundRect">
            <a:avLst/>
          </a:prstGeom>
          <a:solidFill>
            <a:srgbClr val="FC707D">
              <a:alpha val="20000"/>
            </a:srgbClr>
          </a:solidFill>
          <a:ln>
            <a:solidFill>
              <a:srgbClr val="FB2539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角丸四角形 13"/>
          <p:cNvSpPr/>
          <p:nvPr/>
        </p:nvSpPr>
        <p:spPr>
          <a:xfrm>
            <a:off x="1671418" y="2831881"/>
            <a:ext cx="1512168" cy="576064"/>
          </a:xfrm>
          <a:prstGeom prst="roundRect">
            <a:avLst/>
          </a:prstGeom>
          <a:solidFill>
            <a:srgbClr val="FC707D">
              <a:alpha val="20000"/>
            </a:srgbClr>
          </a:solidFill>
          <a:ln>
            <a:solidFill>
              <a:srgbClr val="FB25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Rectangle 3"/>
          <p:cNvSpPr txBox="1">
            <a:spLocks noChangeArrowheads="1"/>
          </p:cNvSpPr>
          <p:nvPr/>
        </p:nvSpPr>
        <p:spPr>
          <a:xfrm>
            <a:off x="714224" y="5863213"/>
            <a:ext cx="7105608" cy="576063"/>
          </a:xfrm>
          <a:prstGeom prst="rect">
            <a:avLst/>
          </a:prstGeom>
        </p:spPr>
        <p:txBody>
          <a:bodyPr vert="horz" lIns="87346" tIns="43675" rIns="87346" bIns="43675" rtlCol="0">
            <a:noAutofit/>
          </a:bodyPr>
          <a:lstStyle>
            <a:lvl1pPr marL="327551" indent="-327551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09680" indent="-272958" algn="l" defTabSz="873455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1820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28553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65268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02002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38731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75461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712191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90000"/>
              </a:lnSpc>
              <a:spcBef>
                <a:spcPts val="580"/>
              </a:spcBef>
              <a:buFont typeface="Arial" pitchFamily="34" charset="0"/>
              <a:buNone/>
              <a:defRPr/>
            </a:pPr>
            <a:r>
              <a:rPr lang="ja-JP" altLang="en-US" sz="2800" dirty="0">
                <a:latin typeface="+mn-ea"/>
                <a:cs typeface="Meiryo UI" panose="020B0604030504040204" pitchFamily="50" charset="-128"/>
              </a:rPr>
              <a:t>　</a:t>
            </a:r>
            <a:r>
              <a:rPr lang="ja-JP" altLang="en-US" sz="2800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  <a:t>この期間の、中１及び中２の生徒が対象</a:t>
            </a:r>
            <a:endParaRPr lang="en-US" altLang="ja-JP" sz="2800" dirty="0">
              <a:solidFill>
                <a:srgbClr val="FF0000"/>
              </a:solidFill>
              <a:latin typeface="+mn-ea"/>
              <a:cs typeface="Meiryo UI" panose="020B0604030504040204" pitchFamily="50" charset="-128"/>
            </a:endParaRPr>
          </a:p>
          <a:p>
            <a:pPr marL="0" indent="0">
              <a:lnSpc>
                <a:spcPct val="90000"/>
              </a:lnSpc>
              <a:spcBef>
                <a:spcPts val="580"/>
              </a:spcBef>
              <a:buFont typeface="Arial" pitchFamily="34" charset="0"/>
              <a:buNone/>
              <a:defRPr/>
            </a:pPr>
            <a:endParaRPr lang="en-US" altLang="ja-JP" sz="2800" dirty="0">
              <a:solidFill>
                <a:srgbClr val="FF0000"/>
              </a:solidFill>
              <a:latin typeface="+mn-ea"/>
              <a:cs typeface="Meiryo UI" panose="020B0604030504040204" pitchFamily="50" charset="-128"/>
            </a:endParaRPr>
          </a:p>
        </p:txBody>
      </p:sp>
      <p:sp>
        <p:nvSpPr>
          <p:cNvPr id="2" name="右中かっこ 1"/>
          <p:cNvSpPr/>
          <p:nvPr/>
        </p:nvSpPr>
        <p:spPr>
          <a:xfrm rot="5400000">
            <a:off x="3476950" y="2776709"/>
            <a:ext cx="430154" cy="5258250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正方形/長方形 11"/>
          <p:cNvSpPr/>
          <p:nvPr/>
        </p:nvSpPr>
        <p:spPr>
          <a:xfrm>
            <a:off x="9561512" y="6525344"/>
            <a:ext cx="344488" cy="33265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/>
              <a:t>3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49521504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1" y="11907"/>
            <a:ext cx="9906000" cy="469129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59722" tIns="79896" rIns="159722" bIns="79896" rtlCol="0">
            <a:spAutoFit/>
          </a:bodyPr>
          <a:lstStyle/>
          <a:p>
            <a:pPr algn="ctr" defTabSz="1597208">
              <a:defRPr/>
            </a:pPr>
            <a:r>
              <a:rPr kumimoji="0" lang="ja-JP" altLang="en-US" sz="2000" kern="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３．本指導資料の種類</a:t>
            </a: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566758BF-769B-478C-9B8F-D6B93CA2FBDE}"/>
              </a:ext>
            </a:extLst>
          </p:cNvPr>
          <p:cNvSpPr/>
          <p:nvPr/>
        </p:nvSpPr>
        <p:spPr>
          <a:xfrm>
            <a:off x="130800" y="2420888"/>
            <a:ext cx="3168352" cy="189528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6A14A3AC-8218-4B19-AB88-7E6EFA6154BC}"/>
              </a:ext>
            </a:extLst>
          </p:cNvPr>
          <p:cNvSpPr/>
          <p:nvPr/>
        </p:nvSpPr>
        <p:spPr>
          <a:xfrm>
            <a:off x="200472" y="2499564"/>
            <a:ext cx="402543" cy="1733291"/>
          </a:xfrm>
          <a:prstGeom prst="rect">
            <a:avLst/>
          </a:prstGeom>
          <a:pattFill prst="pct20">
            <a:fgClr>
              <a:schemeClr val="accent6">
                <a:lumMod val="60000"/>
                <a:lumOff val="40000"/>
              </a:schemeClr>
            </a:fgClr>
            <a:bgClr>
              <a:schemeClr val="bg1"/>
            </a:bgClr>
          </a:pattFill>
          <a:ln w="38100">
            <a:solidFill>
              <a:schemeClr val="accent6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184B707F-4184-40AC-90E9-864672A71D1B}"/>
              </a:ext>
            </a:extLst>
          </p:cNvPr>
          <p:cNvSpPr txBox="1"/>
          <p:nvPr/>
        </p:nvSpPr>
        <p:spPr>
          <a:xfrm>
            <a:off x="182192" y="2072914"/>
            <a:ext cx="310146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中学校第１学年</a:t>
            </a:r>
            <a:r>
              <a:rPr lang="ja-JP" altLang="en-US" sz="1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（年間１４０時間）</a:t>
            </a:r>
            <a:endParaRPr kumimoji="1" lang="ja-JP" altLang="en-US" sz="16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566758BF-769B-478C-9B8F-D6B93CA2FBDE}"/>
              </a:ext>
            </a:extLst>
          </p:cNvPr>
          <p:cNvSpPr/>
          <p:nvPr/>
        </p:nvSpPr>
        <p:spPr>
          <a:xfrm>
            <a:off x="3360050" y="2421116"/>
            <a:ext cx="3168352" cy="189528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566758BF-769B-478C-9B8F-D6B93CA2FBDE}"/>
              </a:ext>
            </a:extLst>
          </p:cNvPr>
          <p:cNvSpPr/>
          <p:nvPr/>
        </p:nvSpPr>
        <p:spPr>
          <a:xfrm>
            <a:off x="6585393" y="2420888"/>
            <a:ext cx="3168352" cy="189528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6A14A3AC-8218-4B19-AB88-7E6EFA6154BC}"/>
              </a:ext>
            </a:extLst>
          </p:cNvPr>
          <p:cNvSpPr/>
          <p:nvPr/>
        </p:nvSpPr>
        <p:spPr>
          <a:xfrm>
            <a:off x="677167" y="2499564"/>
            <a:ext cx="2578439" cy="288032"/>
          </a:xfrm>
          <a:prstGeom prst="rect">
            <a:avLst/>
          </a:prstGeom>
          <a:pattFill prst="pct10">
            <a:fgClr>
              <a:schemeClr val="accent1"/>
            </a:fgClr>
            <a:bgClr>
              <a:schemeClr val="bg1"/>
            </a:bgClr>
          </a:pattFill>
          <a:ln w="38100">
            <a:solidFill>
              <a:schemeClr val="accent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6A14A3AC-8218-4B19-AB88-7E6EFA6154BC}"/>
              </a:ext>
            </a:extLst>
          </p:cNvPr>
          <p:cNvSpPr/>
          <p:nvPr/>
        </p:nvSpPr>
        <p:spPr>
          <a:xfrm>
            <a:off x="3443168" y="2504502"/>
            <a:ext cx="3015561" cy="288032"/>
          </a:xfrm>
          <a:prstGeom prst="rect">
            <a:avLst/>
          </a:prstGeom>
          <a:pattFill prst="pct10">
            <a:fgClr>
              <a:schemeClr val="accent1"/>
            </a:fgClr>
            <a:bgClr>
              <a:schemeClr val="bg1"/>
            </a:bgClr>
          </a:pattFill>
          <a:ln w="38100">
            <a:solidFill>
              <a:schemeClr val="accent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Rectangle 3"/>
          <p:cNvSpPr txBox="1">
            <a:spLocks noChangeArrowheads="1"/>
          </p:cNvSpPr>
          <p:nvPr/>
        </p:nvSpPr>
        <p:spPr>
          <a:xfrm>
            <a:off x="5313040" y="665397"/>
            <a:ext cx="4248472" cy="79208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chemeClr val="accent1"/>
            </a:solidFill>
          </a:ln>
        </p:spPr>
        <p:txBody>
          <a:bodyPr vert="horz" lIns="87346" tIns="43675" rIns="87346" bIns="43675" rtlCol="0" anchor="ctr" anchorCtr="0">
            <a:noAutofit/>
          </a:bodyPr>
          <a:lstStyle>
            <a:lvl1pPr marL="327551" indent="-327551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09680" indent="-272958" algn="l" defTabSz="873455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1820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28553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65268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02002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38731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75461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712191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90000"/>
              </a:lnSpc>
              <a:spcBef>
                <a:spcPts val="580"/>
              </a:spcBef>
              <a:buFont typeface="Arial" pitchFamily="34" charset="0"/>
              <a:buNone/>
              <a:defRPr/>
            </a:pPr>
            <a:r>
              <a:rPr lang="ja-JP" altLang="en-US" sz="2800" b="1" dirty="0">
                <a:latin typeface="+mn-ea"/>
                <a:cs typeface="Meiryo UI" panose="020B0604030504040204" pitchFamily="50" charset="-128"/>
              </a:rPr>
              <a:t>「帯活動」に係る指導資料</a:t>
            </a:r>
            <a:endParaRPr lang="en-US" altLang="ja-JP" sz="2800" b="1" dirty="0">
              <a:solidFill>
                <a:srgbClr val="FF0000"/>
              </a:solidFill>
              <a:latin typeface="+mn-ea"/>
              <a:cs typeface="Meiryo UI" panose="020B0604030504040204" pitchFamily="50" charset="-128"/>
            </a:endParaRPr>
          </a:p>
        </p:txBody>
      </p:sp>
      <p:sp>
        <p:nvSpPr>
          <p:cNvPr id="34" name="Rectangle 3"/>
          <p:cNvSpPr txBox="1">
            <a:spLocks noChangeArrowheads="1"/>
          </p:cNvSpPr>
          <p:nvPr/>
        </p:nvSpPr>
        <p:spPr>
          <a:xfrm>
            <a:off x="247139" y="5126287"/>
            <a:ext cx="4279695" cy="79208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38100">
            <a:solidFill>
              <a:schemeClr val="accent6"/>
            </a:solidFill>
          </a:ln>
        </p:spPr>
        <p:txBody>
          <a:bodyPr vert="horz" lIns="87346" tIns="43675" rIns="87346" bIns="43675" rtlCol="0" anchor="ctr" anchorCtr="0">
            <a:noAutofit/>
          </a:bodyPr>
          <a:lstStyle>
            <a:lvl1pPr marL="327551" indent="-327551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09680" indent="-272958" algn="l" defTabSz="873455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1820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28553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65268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02002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38731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75461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712191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90000"/>
              </a:lnSpc>
              <a:spcBef>
                <a:spcPts val="580"/>
              </a:spcBef>
              <a:buFont typeface="Arial" pitchFamily="34" charset="0"/>
              <a:buNone/>
              <a:defRPr/>
            </a:pPr>
            <a:r>
              <a:rPr lang="ja-JP" altLang="en-US" sz="2600" b="1" dirty="0">
                <a:latin typeface="+mn-ea"/>
                <a:cs typeface="Meiryo UI" panose="020B0604030504040204" pitchFamily="50" charset="-128"/>
              </a:rPr>
              <a:t>「小中接続」に係る指導資料</a:t>
            </a:r>
            <a:endParaRPr lang="en-US" altLang="ja-JP" sz="2600" dirty="0">
              <a:solidFill>
                <a:srgbClr val="FF0000"/>
              </a:solidFill>
              <a:latin typeface="+mn-ea"/>
              <a:cs typeface="Meiryo UI" panose="020B0604030504040204" pitchFamily="50" charset="-128"/>
            </a:endParaRPr>
          </a:p>
        </p:txBody>
      </p:sp>
      <p:cxnSp>
        <p:nvCxnSpPr>
          <p:cNvPr id="6" name="直線コネクタ 5"/>
          <p:cNvCxnSpPr>
            <a:stCxn id="32" idx="1"/>
          </p:cNvCxnSpPr>
          <p:nvPr/>
        </p:nvCxnSpPr>
        <p:spPr>
          <a:xfrm flipH="1">
            <a:off x="2648744" y="1061441"/>
            <a:ext cx="2664296" cy="1570372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線コネクタ 34"/>
          <p:cNvCxnSpPr>
            <a:stCxn id="32" idx="1"/>
          </p:cNvCxnSpPr>
          <p:nvPr/>
        </p:nvCxnSpPr>
        <p:spPr>
          <a:xfrm flipH="1">
            <a:off x="3793266" y="1061441"/>
            <a:ext cx="1519774" cy="1544847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線コネクタ 35"/>
          <p:cNvCxnSpPr/>
          <p:nvPr/>
        </p:nvCxnSpPr>
        <p:spPr>
          <a:xfrm>
            <a:off x="370939" y="4077072"/>
            <a:ext cx="1053669" cy="1030838"/>
          </a:xfrm>
          <a:prstGeom prst="line">
            <a:avLst/>
          </a:prstGeom>
          <a:ln w="1905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184B707F-4184-40AC-90E9-864672A71D1B}"/>
              </a:ext>
            </a:extLst>
          </p:cNvPr>
          <p:cNvSpPr txBox="1"/>
          <p:nvPr/>
        </p:nvSpPr>
        <p:spPr>
          <a:xfrm>
            <a:off x="200472" y="6477414"/>
            <a:ext cx="74888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※</a:t>
            </a:r>
            <a:r>
              <a:rPr kumimoji="1" lang="ja-JP" altLang="en-US" sz="1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上記二つの指導資料とは別に、生徒用読み物教材を</a:t>
            </a:r>
            <a:r>
              <a:rPr kumimoji="1" lang="en-US" altLang="ja-JP" sz="1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2019</a:t>
            </a:r>
            <a:r>
              <a:rPr kumimoji="1" lang="ja-JP" altLang="en-US" sz="1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年度中に作成・配付予定。</a:t>
            </a: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184B707F-4184-40AC-90E9-864672A71D1B}"/>
              </a:ext>
            </a:extLst>
          </p:cNvPr>
          <p:cNvSpPr txBox="1"/>
          <p:nvPr/>
        </p:nvSpPr>
        <p:spPr>
          <a:xfrm>
            <a:off x="187409" y="4350051"/>
            <a:ext cx="306819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４月　５月　６月　　</a:t>
            </a:r>
            <a:r>
              <a:rPr lang="en-US" altLang="ja-JP" sz="1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…</a:t>
            </a:r>
            <a:r>
              <a:rPr lang="ja-JP" altLang="en-US" sz="1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　　　     　３月　</a:t>
            </a:r>
            <a:endParaRPr kumimoji="1" lang="ja-JP" altLang="en-US" sz="14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184B707F-4184-40AC-90E9-864672A71D1B}"/>
              </a:ext>
            </a:extLst>
          </p:cNvPr>
          <p:cNvSpPr txBox="1"/>
          <p:nvPr/>
        </p:nvSpPr>
        <p:spPr>
          <a:xfrm>
            <a:off x="3400216" y="2062671"/>
            <a:ext cx="310146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中学校第２学年</a:t>
            </a:r>
            <a:r>
              <a:rPr lang="ja-JP" altLang="en-US" sz="1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（年間１４０時間）</a:t>
            </a:r>
            <a:endParaRPr kumimoji="1" lang="ja-JP" altLang="en-US" sz="16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184B707F-4184-40AC-90E9-864672A71D1B}"/>
              </a:ext>
            </a:extLst>
          </p:cNvPr>
          <p:cNvSpPr txBox="1"/>
          <p:nvPr/>
        </p:nvSpPr>
        <p:spPr>
          <a:xfrm>
            <a:off x="6589980" y="2089014"/>
            <a:ext cx="310146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中学校第３学年</a:t>
            </a:r>
            <a:r>
              <a:rPr lang="ja-JP" altLang="en-US" sz="1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（年間１４０時間）</a:t>
            </a:r>
            <a:endParaRPr kumimoji="1" lang="ja-JP" altLang="en-US" sz="16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184B707F-4184-40AC-90E9-864672A71D1B}"/>
              </a:ext>
            </a:extLst>
          </p:cNvPr>
          <p:cNvSpPr txBox="1"/>
          <p:nvPr/>
        </p:nvSpPr>
        <p:spPr>
          <a:xfrm>
            <a:off x="3431438" y="4365104"/>
            <a:ext cx="306819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４月　５月　６月　　</a:t>
            </a:r>
            <a:r>
              <a:rPr lang="en-US" altLang="ja-JP" sz="1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…</a:t>
            </a:r>
            <a:r>
              <a:rPr lang="ja-JP" altLang="en-US" sz="1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　　　     　３月　</a:t>
            </a:r>
            <a:endParaRPr kumimoji="1" lang="ja-JP" altLang="en-US" sz="14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184B707F-4184-40AC-90E9-864672A71D1B}"/>
              </a:ext>
            </a:extLst>
          </p:cNvPr>
          <p:cNvSpPr txBox="1"/>
          <p:nvPr/>
        </p:nvSpPr>
        <p:spPr>
          <a:xfrm>
            <a:off x="6635311" y="4365104"/>
            <a:ext cx="306819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４月　５月　６月　　</a:t>
            </a:r>
            <a:r>
              <a:rPr lang="en-US" altLang="ja-JP" sz="1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…</a:t>
            </a:r>
            <a:r>
              <a:rPr lang="ja-JP" altLang="en-US" sz="1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　　　     　３月　</a:t>
            </a:r>
            <a:endParaRPr kumimoji="1" lang="ja-JP" altLang="en-US" sz="14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3" name="正方形/長方形 32"/>
          <p:cNvSpPr/>
          <p:nvPr/>
        </p:nvSpPr>
        <p:spPr>
          <a:xfrm>
            <a:off x="9561512" y="6525344"/>
            <a:ext cx="344488" cy="33265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/>
              <a:t>4</a:t>
            </a:r>
            <a:endParaRPr kumimoji="1" lang="ja-JP" altLang="en-US" dirty="0"/>
          </a:p>
        </p:txBody>
      </p:sp>
      <p:sp>
        <p:nvSpPr>
          <p:cNvPr id="2" name="正方形/長方形 1"/>
          <p:cNvSpPr/>
          <p:nvPr/>
        </p:nvSpPr>
        <p:spPr>
          <a:xfrm>
            <a:off x="677167" y="2924943"/>
            <a:ext cx="2536296" cy="1272587"/>
          </a:xfrm>
          <a:prstGeom prst="rect">
            <a:avLst/>
          </a:prstGeom>
          <a:noFill/>
          <a:ln w="1905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正方形/長方形 24"/>
          <p:cNvSpPr/>
          <p:nvPr/>
        </p:nvSpPr>
        <p:spPr>
          <a:xfrm>
            <a:off x="3466959" y="2924944"/>
            <a:ext cx="2986092" cy="1272587"/>
          </a:xfrm>
          <a:prstGeom prst="rect">
            <a:avLst/>
          </a:prstGeom>
          <a:noFill/>
          <a:ln w="1905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" name="正方形/長方形 28"/>
          <p:cNvSpPr/>
          <p:nvPr/>
        </p:nvSpPr>
        <p:spPr>
          <a:xfrm>
            <a:off x="6684600" y="2560320"/>
            <a:ext cx="2986092" cy="1637211"/>
          </a:xfrm>
          <a:prstGeom prst="rect">
            <a:avLst/>
          </a:prstGeom>
          <a:noFill/>
          <a:ln w="1905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184B707F-4184-40AC-90E9-864672A71D1B}"/>
              </a:ext>
            </a:extLst>
          </p:cNvPr>
          <p:cNvSpPr txBox="1"/>
          <p:nvPr/>
        </p:nvSpPr>
        <p:spPr>
          <a:xfrm>
            <a:off x="5167561" y="5522331"/>
            <a:ext cx="4584721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600" dirty="0">
                <a:latin typeface="HG創英角ﾎﾟｯﾌﾟ体" panose="040B0A09000000000000" pitchFamily="49" charset="-128"/>
                <a:ea typeface="HG創英角ﾎﾟｯﾌﾟ体" panose="040B0A09000000000000" pitchFamily="49" charset="-128"/>
              </a:rPr>
              <a:t>これら二つの指導資料で示している考え方は、</a:t>
            </a:r>
            <a:r>
              <a:rPr lang="ja-JP" altLang="en-US" sz="1600" u="sng" dirty="0">
                <a:latin typeface="HG創英角ﾎﾟｯﾌﾟ体" panose="040B0A09000000000000" pitchFamily="49" charset="-128"/>
                <a:ea typeface="HG創英角ﾎﾟｯﾌﾟ体" panose="040B0A09000000000000" pitchFamily="49" charset="-128"/>
              </a:rPr>
              <a:t>中学校外国語科の授業全般</a:t>
            </a:r>
            <a:r>
              <a:rPr lang="ja-JP" altLang="en-US" sz="1600" dirty="0">
                <a:latin typeface="HG創英角ﾎﾟｯﾌﾟ体" panose="040B0A09000000000000" pitchFamily="49" charset="-128"/>
                <a:ea typeface="HG創英角ﾎﾟｯﾌﾟ体" panose="040B0A09000000000000" pitchFamily="49" charset="-128"/>
              </a:rPr>
              <a:t>の改善にも資する！</a:t>
            </a:r>
            <a:endParaRPr lang="en-US" altLang="ja-JP" sz="1600" dirty="0">
              <a:latin typeface="HG創英角ﾎﾟｯﾌﾟ体" panose="040B0A09000000000000" pitchFamily="49" charset="-128"/>
              <a:ea typeface="HG創英角ﾎﾟｯﾌﾟ体" panose="040B0A09000000000000" pitchFamily="49" charset="-128"/>
            </a:endParaRPr>
          </a:p>
          <a:p>
            <a:r>
              <a:rPr lang="ja-JP" altLang="en-US" sz="1050" dirty="0">
                <a:latin typeface="HG創英角ﾎﾟｯﾌﾟ体" panose="040B0A09000000000000" pitchFamily="49" charset="-128"/>
                <a:ea typeface="HG創英角ﾎﾟｯﾌﾟ体" panose="040B0A09000000000000" pitchFamily="49" charset="-128"/>
              </a:rPr>
              <a:t>  　  </a:t>
            </a:r>
            <a:r>
              <a:rPr lang="en-US" altLang="ja-JP" sz="1050" dirty="0">
                <a:latin typeface="HG創英角ﾎﾟｯﾌﾟ体" panose="040B0A09000000000000" pitchFamily="49" charset="-128"/>
                <a:ea typeface="HG創英角ﾎﾟｯﾌﾟ体" panose="040B0A09000000000000" pitchFamily="49" charset="-128"/>
              </a:rPr>
              <a:t>※</a:t>
            </a:r>
            <a:r>
              <a:rPr lang="ja-JP" altLang="en-US" sz="1050" dirty="0">
                <a:latin typeface="HG創英角ﾎﾟｯﾌﾟ体" panose="040B0A09000000000000" pitchFamily="49" charset="-128"/>
                <a:ea typeface="HG創英角ﾎﾟｯﾌﾟ体" panose="040B0A09000000000000" pitchFamily="49" charset="-128"/>
              </a:rPr>
              <a:t>実態を把握して指導に生かすこと、実際のコミュニケーションに</a:t>
            </a:r>
            <a:endParaRPr lang="en-US" altLang="ja-JP" sz="1050" dirty="0">
              <a:latin typeface="HG創英角ﾎﾟｯﾌﾟ体" panose="040B0A09000000000000" pitchFamily="49" charset="-128"/>
              <a:ea typeface="HG創英角ﾎﾟｯﾌﾟ体" panose="040B0A09000000000000" pitchFamily="49" charset="-128"/>
            </a:endParaRPr>
          </a:p>
          <a:p>
            <a:r>
              <a:rPr lang="en-US" altLang="ja-JP" sz="1050" dirty="0">
                <a:latin typeface="HG創英角ﾎﾟｯﾌﾟ体" panose="040B0A09000000000000" pitchFamily="49" charset="-128"/>
                <a:ea typeface="HG創英角ﾎﾟｯﾌﾟ体" panose="040B0A09000000000000" pitchFamily="49" charset="-128"/>
              </a:rPr>
              <a:t>        </a:t>
            </a:r>
            <a:r>
              <a:rPr lang="ja-JP" altLang="en-US" sz="1050" dirty="0">
                <a:latin typeface="HG創英角ﾎﾟｯﾌﾟ体" panose="040B0A09000000000000" pitchFamily="49" charset="-128"/>
                <a:ea typeface="HG創英角ﾎﾟｯﾌﾟ体" panose="040B0A09000000000000" pitchFamily="49" charset="-128"/>
              </a:rPr>
              <a:t>おいて活用することで知識・技能は獲得されることなど</a:t>
            </a:r>
            <a:endParaRPr kumimoji="1" lang="ja-JP" altLang="en-US" sz="1050" dirty="0">
              <a:latin typeface="HG創英角ﾎﾟｯﾌﾟ体" panose="040B0A09000000000000" pitchFamily="49" charset="-128"/>
              <a:ea typeface="HG創英角ﾎﾟｯﾌﾟ体" panose="040B0A09000000000000" pitchFamily="49" charset="-128"/>
            </a:endParaRPr>
          </a:p>
        </p:txBody>
      </p:sp>
      <p:cxnSp>
        <p:nvCxnSpPr>
          <p:cNvPr id="38" name="直線コネクタ 37"/>
          <p:cNvCxnSpPr/>
          <p:nvPr/>
        </p:nvCxnSpPr>
        <p:spPr>
          <a:xfrm>
            <a:off x="1795842" y="3617761"/>
            <a:ext cx="3517198" cy="1858737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線コネクタ 38"/>
          <p:cNvCxnSpPr/>
          <p:nvPr/>
        </p:nvCxnSpPr>
        <p:spPr>
          <a:xfrm>
            <a:off x="4797789" y="3676620"/>
            <a:ext cx="544502" cy="1799878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線コネクタ 39"/>
          <p:cNvCxnSpPr/>
          <p:nvPr/>
        </p:nvCxnSpPr>
        <p:spPr>
          <a:xfrm flipH="1">
            <a:off x="5358527" y="3561236"/>
            <a:ext cx="2671927" cy="1915262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2462530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30" grpId="0" animBg="1"/>
      <p:bldP spid="3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1" y="11907"/>
            <a:ext cx="9906000" cy="469129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59722" tIns="79896" rIns="159722" bIns="79896" rtlCol="0">
            <a:spAutoFit/>
          </a:bodyPr>
          <a:lstStyle/>
          <a:p>
            <a:pPr algn="ctr" defTabSz="1597208">
              <a:defRPr/>
            </a:pPr>
            <a:r>
              <a:rPr kumimoji="0" lang="ja-JP" altLang="en-US" sz="2000" kern="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４．「小中接続」に係る指導資料について</a:t>
            </a:r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>
          <a:xfrm>
            <a:off x="2072680" y="2537126"/>
            <a:ext cx="7774903" cy="315810"/>
          </a:xfrm>
          <a:prstGeom prst="rect">
            <a:avLst/>
          </a:prstGeom>
          <a:noFill/>
          <a:ln w="19050">
            <a:noFill/>
          </a:ln>
        </p:spPr>
        <p:txBody>
          <a:bodyPr vert="horz" lIns="87346" tIns="43675" rIns="87346" bIns="43675" rtlCol="0" anchor="t" anchorCtr="0">
            <a:noAutofit/>
          </a:bodyPr>
          <a:lstStyle>
            <a:lvl1pPr marL="327551" indent="-327551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09680" indent="-272958" algn="l" defTabSz="873455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1820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28553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65268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02002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38731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75461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712191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90000"/>
              </a:lnSpc>
              <a:spcBef>
                <a:spcPts val="580"/>
              </a:spcBef>
              <a:buFont typeface="Arial" pitchFamily="34" charset="0"/>
              <a:buNone/>
              <a:defRPr/>
            </a:pPr>
            <a:r>
              <a:rPr lang="ja-JP" altLang="en-US" sz="1800" dirty="0">
                <a:latin typeface="+mn-ea"/>
                <a:cs typeface="Meiryo UI" panose="020B0604030504040204" pitchFamily="50" charset="-128"/>
              </a:rPr>
              <a:t>○ 小学校での外国語（英語）学習との</a:t>
            </a:r>
            <a:r>
              <a:rPr lang="ja-JP" altLang="en-US" sz="1800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  <a:t>円滑な接続</a:t>
            </a:r>
            <a:r>
              <a:rPr lang="ja-JP" altLang="en-US" sz="1800" dirty="0">
                <a:latin typeface="+mn-ea"/>
                <a:cs typeface="Meiryo UI" panose="020B0604030504040204" pitchFamily="50" charset="-128"/>
              </a:rPr>
              <a:t>を図ることができるようにする。</a:t>
            </a:r>
            <a:endParaRPr lang="en-US" altLang="ja-JP" sz="1800" dirty="0">
              <a:latin typeface="+mn-ea"/>
              <a:cs typeface="Meiryo UI" panose="020B0604030504040204" pitchFamily="50" charset="-128"/>
            </a:endParaRPr>
          </a:p>
        </p:txBody>
      </p:sp>
      <p:sp>
        <p:nvSpPr>
          <p:cNvPr id="12" name="Rectangle 3"/>
          <p:cNvSpPr txBox="1">
            <a:spLocks noChangeArrowheads="1"/>
          </p:cNvSpPr>
          <p:nvPr/>
        </p:nvSpPr>
        <p:spPr>
          <a:xfrm>
            <a:off x="281457" y="823747"/>
            <a:ext cx="1575199" cy="490893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vert="horz" lIns="87346" tIns="43675" rIns="87346" bIns="43675" rtlCol="0" anchor="ctr" anchorCtr="0">
            <a:noAutofit/>
          </a:bodyPr>
          <a:lstStyle>
            <a:lvl1pPr marL="327551" indent="-327551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09680" indent="-272958" algn="l" defTabSz="873455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1820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28553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65268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02002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38731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75461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712191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90000"/>
              </a:lnSpc>
              <a:spcBef>
                <a:spcPts val="580"/>
              </a:spcBef>
              <a:buFont typeface="Arial" pitchFamily="34" charset="0"/>
              <a:buNone/>
              <a:defRPr/>
            </a:pPr>
            <a:r>
              <a:rPr lang="ja-JP" altLang="en-US" sz="1800" dirty="0">
                <a:latin typeface="+mn-ea"/>
                <a:cs typeface="Meiryo UI" panose="020B0604030504040204" pitchFamily="50" charset="-128"/>
              </a:rPr>
              <a:t>資料の概要</a:t>
            </a:r>
            <a:endParaRPr lang="en-US" altLang="ja-JP" sz="1800" dirty="0">
              <a:solidFill>
                <a:srgbClr val="FF0000"/>
              </a:solidFill>
              <a:latin typeface="+mn-ea"/>
              <a:cs typeface="Meiryo UI" panose="020B0604030504040204" pitchFamily="50" charset="-128"/>
            </a:endParaRPr>
          </a:p>
        </p:txBody>
      </p:sp>
      <p:sp>
        <p:nvSpPr>
          <p:cNvPr id="13" name="Rectangle 3"/>
          <p:cNvSpPr txBox="1">
            <a:spLocks noChangeArrowheads="1"/>
          </p:cNvSpPr>
          <p:nvPr/>
        </p:nvSpPr>
        <p:spPr>
          <a:xfrm>
            <a:off x="2064024" y="831439"/>
            <a:ext cx="7805356" cy="1157236"/>
          </a:xfrm>
          <a:prstGeom prst="rect">
            <a:avLst/>
          </a:prstGeom>
          <a:noFill/>
          <a:ln w="19050">
            <a:noFill/>
          </a:ln>
        </p:spPr>
        <p:txBody>
          <a:bodyPr vert="horz" lIns="87346" tIns="43675" rIns="87346" bIns="43675" rtlCol="0" anchor="t" anchorCtr="0">
            <a:noAutofit/>
          </a:bodyPr>
          <a:lstStyle>
            <a:lvl1pPr marL="327551" indent="-327551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09680" indent="-272958" algn="l" defTabSz="873455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1820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28553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65268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02002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38731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75461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712191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90000"/>
              </a:lnSpc>
              <a:spcBef>
                <a:spcPts val="580"/>
              </a:spcBef>
              <a:buFont typeface="Arial" pitchFamily="34" charset="0"/>
              <a:buNone/>
              <a:defRPr/>
            </a:pPr>
            <a:r>
              <a:rPr lang="ja-JP" altLang="en-US" sz="1800" dirty="0">
                <a:latin typeface="+mn-ea"/>
                <a:cs typeface="Meiryo UI" panose="020B0604030504040204" pitchFamily="50" charset="-128"/>
              </a:rPr>
              <a:t>○ 中学校第１学年の４月（１２時間分）に「小中接続単元」を新設。</a:t>
            </a:r>
            <a:endParaRPr lang="en-US" altLang="ja-JP" sz="1800" dirty="0">
              <a:latin typeface="+mn-ea"/>
              <a:cs typeface="Meiryo UI" panose="020B0604030504040204" pitchFamily="50" charset="-128"/>
            </a:endParaRPr>
          </a:p>
          <a:p>
            <a:pPr marL="0" indent="0">
              <a:lnSpc>
                <a:spcPct val="90000"/>
              </a:lnSpc>
              <a:spcBef>
                <a:spcPts val="580"/>
              </a:spcBef>
              <a:buFont typeface="Arial" pitchFamily="34" charset="0"/>
              <a:buNone/>
              <a:defRPr/>
            </a:pPr>
            <a:r>
              <a:rPr lang="ja-JP" altLang="en-US" sz="1800" dirty="0">
                <a:latin typeface="+mn-ea"/>
                <a:cs typeface="Meiryo UI" panose="020B0604030504040204" pitchFamily="50" charset="-128"/>
              </a:rPr>
              <a:t>○ 当該単元の</a:t>
            </a:r>
            <a:r>
              <a:rPr lang="ja-JP" altLang="en-US" sz="1800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  <a:t>単元指導計画</a:t>
            </a:r>
            <a:r>
              <a:rPr lang="ja-JP" altLang="en-US" sz="1800" dirty="0">
                <a:latin typeface="+mn-ea"/>
                <a:cs typeface="Meiryo UI" panose="020B0604030504040204" pitchFamily="50" charset="-128"/>
              </a:rPr>
              <a:t>及び各単位時間における</a:t>
            </a:r>
            <a:r>
              <a:rPr lang="ja-JP" altLang="en-US" sz="1800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  <a:t>展開案</a:t>
            </a:r>
            <a:r>
              <a:rPr lang="ja-JP" altLang="en-US" sz="1800" dirty="0">
                <a:latin typeface="+mn-ea"/>
                <a:cs typeface="Meiryo UI" panose="020B0604030504040204" pitchFamily="50" charset="-128"/>
              </a:rPr>
              <a:t>。</a:t>
            </a:r>
            <a:endParaRPr lang="en-US" altLang="ja-JP" sz="1800" dirty="0">
              <a:latin typeface="+mn-ea"/>
              <a:cs typeface="Meiryo UI" panose="020B0604030504040204" pitchFamily="50" charset="-128"/>
            </a:endParaRPr>
          </a:p>
          <a:p>
            <a:pPr marL="0" indent="0">
              <a:lnSpc>
                <a:spcPct val="90000"/>
              </a:lnSpc>
              <a:spcBef>
                <a:spcPts val="580"/>
              </a:spcBef>
              <a:buFont typeface="Arial" pitchFamily="34" charset="0"/>
              <a:buNone/>
              <a:defRPr/>
            </a:pPr>
            <a:r>
              <a:rPr lang="ja-JP" altLang="en-US" sz="1400" dirty="0">
                <a:latin typeface="+mn-ea"/>
                <a:cs typeface="Meiryo UI" panose="020B0604030504040204" pitchFamily="50" charset="-128"/>
              </a:rPr>
              <a:t>　　</a:t>
            </a:r>
            <a:r>
              <a:rPr lang="en-US" altLang="ja-JP" sz="1200" dirty="0">
                <a:latin typeface="+mn-ea"/>
                <a:cs typeface="Meiryo UI" panose="020B0604030504040204" pitchFamily="50" charset="-128"/>
              </a:rPr>
              <a:t>※</a:t>
            </a:r>
            <a:r>
              <a:rPr lang="ja-JP" altLang="en-US" sz="1200" dirty="0">
                <a:latin typeface="+mn-ea"/>
                <a:cs typeface="Meiryo UI" panose="020B0604030504040204" pitchFamily="50" charset="-128"/>
              </a:rPr>
              <a:t>当該単元により</a:t>
            </a:r>
            <a:r>
              <a:rPr lang="en-US" altLang="ja-JP" sz="1200" dirty="0">
                <a:latin typeface="+mn-ea"/>
                <a:cs typeface="Meiryo UI" panose="020B0604030504040204" pitchFamily="50" charset="-128"/>
              </a:rPr>
              <a:t> </a:t>
            </a:r>
            <a:r>
              <a:rPr lang="ja-JP" altLang="en-US" sz="1200" dirty="0">
                <a:latin typeface="+mn-ea"/>
                <a:cs typeface="Meiryo UI" panose="020B0604030504040204" pitchFamily="50" charset="-128"/>
              </a:rPr>
              <a:t>指導するか、教科書に設定されている同様の趣旨の単元により指導するか、または両者を融合さ</a:t>
            </a:r>
            <a:endParaRPr lang="en-US" altLang="ja-JP" sz="1200" dirty="0">
              <a:latin typeface="+mn-ea"/>
              <a:cs typeface="Meiryo UI" panose="020B0604030504040204" pitchFamily="50" charset="-128"/>
            </a:endParaRPr>
          </a:p>
          <a:p>
            <a:pPr marL="0" indent="0">
              <a:lnSpc>
                <a:spcPct val="90000"/>
              </a:lnSpc>
              <a:spcBef>
                <a:spcPts val="580"/>
              </a:spcBef>
              <a:buFont typeface="Arial" pitchFamily="34" charset="0"/>
              <a:buNone/>
              <a:defRPr/>
            </a:pPr>
            <a:r>
              <a:rPr lang="en-US" altLang="ja-JP" sz="1200" dirty="0">
                <a:latin typeface="+mn-ea"/>
                <a:cs typeface="Meiryo UI" panose="020B0604030504040204" pitchFamily="50" charset="-128"/>
              </a:rPr>
              <a:t>        </a:t>
            </a:r>
            <a:r>
              <a:rPr lang="ja-JP" altLang="en-US" sz="1200" dirty="0">
                <a:latin typeface="+mn-ea"/>
                <a:cs typeface="Meiryo UI" panose="020B0604030504040204" pitchFamily="50" charset="-128"/>
              </a:rPr>
              <a:t>せるかは、生徒の実態に応じて決定する。</a:t>
            </a:r>
            <a:endParaRPr lang="en-US" altLang="ja-JP" sz="1200" dirty="0">
              <a:latin typeface="+mn-ea"/>
              <a:cs typeface="Meiryo UI" panose="020B0604030504040204" pitchFamily="50" charset="-128"/>
            </a:endParaRPr>
          </a:p>
        </p:txBody>
      </p:sp>
      <p:sp>
        <p:nvSpPr>
          <p:cNvPr id="19" name="Rectangle 3"/>
          <p:cNvSpPr txBox="1">
            <a:spLocks noChangeArrowheads="1"/>
          </p:cNvSpPr>
          <p:nvPr/>
        </p:nvSpPr>
        <p:spPr>
          <a:xfrm>
            <a:off x="281456" y="2420888"/>
            <a:ext cx="1575199" cy="490893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vert="horz" lIns="87346" tIns="43675" rIns="87346" bIns="43675" rtlCol="0" anchor="ctr" anchorCtr="0">
            <a:noAutofit/>
          </a:bodyPr>
          <a:lstStyle>
            <a:lvl1pPr marL="327551" indent="-327551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09680" indent="-272958" algn="l" defTabSz="873455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1820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28553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65268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02002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38731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75461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712191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90000"/>
              </a:lnSpc>
              <a:spcBef>
                <a:spcPts val="580"/>
              </a:spcBef>
              <a:buFont typeface="Arial" pitchFamily="34" charset="0"/>
              <a:buNone/>
              <a:defRPr/>
            </a:pPr>
            <a:r>
              <a:rPr lang="ja-JP" altLang="en-US" sz="1800" dirty="0">
                <a:latin typeface="+mn-ea"/>
                <a:cs typeface="Meiryo UI" panose="020B0604030504040204" pitchFamily="50" charset="-128"/>
              </a:rPr>
              <a:t>作成の目的</a:t>
            </a:r>
            <a:endParaRPr lang="en-US" altLang="ja-JP" sz="1800" dirty="0">
              <a:solidFill>
                <a:srgbClr val="FF0000"/>
              </a:solidFill>
              <a:latin typeface="+mn-ea"/>
              <a:cs typeface="Meiryo UI" panose="020B0604030504040204" pitchFamily="50" charset="-128"/>
            </a:endParaRPr>
          </a:p>
        </p:txBody>
      </p:sp>
      <p:sp>
        <p:nvSpPr>
          <p:cNvPr id="24" name="Rectangle 3"/>
          <p:cNvSpPr txBox="1">
            <a:spLocks noChangeArrowheads="1"/>
          </p:cNvSpPr>
          <p:nvPr/>
        </p:nvSpPr>
        <p:spPr>
          <a:xfrm>
            <a:off x="2072680" y="3573016"/>
            <a:ext cx="7646439" cy="432048"/>
          </a:xfrm>
          <a:prstGeom prst="rect">
            <a:avLst/>
          </a:prstGeom>
          <a:noFill/>
          <a:ln w="19050">
            <a:noFill/>
          </a:ln>
        </p:spPr>
        <p:txBody>
          <a:bodyPr vert="horz" lIns="87346" tIns="43675" rIns="87346" bIns="43675" rtlCol="0" anchor="t" anchorCtr="0">
            <a:noAutofit/>
          </a:bodyPr>
          <a:lstStyle>
            <a:lvl1pPr marL="327551" indent="-327551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09680" indent="-272958" algn="l" defTabSz="873455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1820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28553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65268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02002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38731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75461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712191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90000"/>
              </a:lnSpc>
              <a:spcBef>
                <a:spcPts val="580"/>
              </a:spcBef>
              <a:buFont typeface="Arial" pitchFamily="34" charset="0"/>
              <a:buNone/>
              <a:defRPr/>
            </a:pPr>
            <a:r>
              <a:rPr lang="ja-JP" altLang="en-US" sz="1800" dirty="0">
                <a:latin typeface="+mn-ea"/>
                <a:cs typeface="Meiryo UI" panose="020B0604030504040204" pitchFamily="50" charset="-128"/>
              </a:rPr>
              <a:t>○ 多くの小学校で使用されている</a:t>
            </a:r>
            <a:r>
              <a:rPr lang="ja-JP" altLang="en-US" sz="1800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  <a:t>「</a:t>
            </a:r>
            <a:r>
              <a:rPr lang="en-US" altLang="ja-JP" sz="1800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  <a:t>Hi, friends!</a:t>
            </a:r>
            <a:r>
              <a:rPr lang="ja-JP" altLang="en-US" sz="1800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  <a:t>」及び「</a:t>
            </a:r>
            <a:r>
              <a:rPr lang="en-US" altLang="ja-JP" sz="1800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  <a:t>We Can!</a:t>
            </a:r>
            <a:r>
              <a:rPr lang="ja-JP" altLang="en-US" sz="1800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  <a:t>」との関連</a:t>
            </a:r>
            <a:r>
              <a:rPr lang="ja-JP" altLang="en-US" sz="1800" dirty="0">
                <a:latin typeface="+mn-ea"/>
                <a:cs typeface="Meiryo UI" panose="020B0604030504040204" pitchFamily="50" charset="-128"/>
              </a:rPr>
              <a:t>を明記。</a:t>
            </a:r>
            <a:endParaRPr lang="en-US" altLang="ja-JP" sz="1800" dirty="0">
              <a:latin typeface="+mn-ea"/>
              <a:cs typeface="Meiryo UI" panose="020B0604030504040204" pitchFamily="50" charset="-128"/>
            </a:endParaRPr>
          </a:p>
        </p:txBody>
      </p:sp>
      <p:sp>
        <p:nvSpPr>
          <p:cNvPr id="25" name="Rectangle 3"/>
          <p:cNvSpPr txBox="1">
            <a:spLocks noChangeArrowheads="1"/>
          </p:cNvSpPr>
          <p:nvPr/>
        </p:nvSpPr>
        <p:spPr>
          <a:xfrm>
            <a:off x="281456" y="3565783"/>
            <a:ext cx="1575199" cy="727313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vert="horz" lIns="87346" tIns="43675" rIns="87346" bIns="43675" rtlCol="0" anchor="ctr" anchorCtr="0">
            <a:noAutofit/>
          </a:bodyPr>
          <a:lstStyle>
            <a:lvl1pPr marL="327551" indent="-327551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09680" indent="-272958" algn="l" defTabSz="873455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1820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28553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65268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02002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38731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75461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712191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90000"/>
              </a:lnSpc>
              <a:spcBef>
                <a:spcPts val="580"/>
              </a:spcBef>
              <a:buFont typeface="Arial" pitchFamily="34" charset="0"/>
              <a:buNone/>
              <a:defRPr/>
            </a:pPr>
            <a:r>
              <a:rPr lang="ja-JP" altLang="en-US" sz="1800" dirty="0">
                <a:latin typeface="+mn-ea"/>
                <a:cs typeface="Meiryo UI" panose="020B0604030504040204" pitchFamily="50" charset="-128"/>
              </a:rPr>
              <a:t>単元指導計画</a:t>
            </a:r>
            <a:endParaRPr lang="en-US" altLang="ja-JP" sz="1800" dirty="0">
              <a:latin typeface="+mn-ea"/>
              <a:cs typeface="Meiryo UI" panose="020B0604030504040204" pitchFamily="50" charset="-128"/>
            </a:endParaRPr>
          </a:p>
          <a:p>
            <a:pPr marL="0" indent="0" algn="ctr">
              <a:lnSpc>
                <a:spcPct val="90000"/>
              </a:lnSpc>
              <a:spcBef>
                <a:spcPts val="580"/>
              </a:spcBef>
              <a:buFont typeface="Arial" pitchFamily="34" charset="0"/>
              <a:buNone/>
              <a:defRPr/>
            </a:pPr>
            <a:r>
              <a:rPr lang="ja-JP" altLang="en-US" sz="1800" dirty="0">
                <a:latin typeface="+mn-ea"/>
                <a:cs typeface="Meiryo UI" panose="020B0604030504040204" pitchFamily="50" charset="-128"/>
              </a:rPr>
              <a:t>の特徴</a:t>
            </a:r>
            <a:endParaRPr lang="en-US" altLang="ja-JP" sz="1800" dirty="0">
              <a:solidFill>
                <a:srgbClr val="FF0000"/>
              </a:solidFill>
              <a:latin typeface="+mn-ea"/>
              <a:cs typeface="Meiryo UI" panose="020B0604030504040204" pitchFamily="50" charset="-128"/>
            </a:endParaRPr>
          </a:p>
        </p:txBody>
      </p:sp>
      <p:sp>
        <p:nvSpPr>
          <p:cNvPr id="26" name="Rectangle 3"/>
          <p:cNvSpPr txBox="1">
            <a:spLocks noChangeArrowheads="1"/>
          </p:cNvSpPr>
          <p:nvPr/>
        </p:nvSpPr>
        <p:spPr>
          <a:xfrm>
            <a:off x="2064024" y="4947098"/>
            <a:ext cx="7769535" cy="1373155"/>
          </a:xfrm>
          <a:prstGeom prst="rect">
            <a:avLst/>
          </a:prstGeom>
          <a:noFill/>
          <a:ln w="19050">
            <a:noFill/>
          </a:ln>
        </p:spPr>
        <p:txBody>
          <a:bodyPr vert="horz" lIns="87346" tIns="43675" rIns="87346" bIns="43675" rtlCol="0" anchor="t" anchorCtr="0">
            <a:noAutofit/>
          </a:bodyPr>
          <a:lstStyle>
            <a:lvl1pPr marL="327551" indent="-327551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09680" indent="-272958" algn="l" defTabSz="873455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1820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28553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65268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02002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38731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75461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712191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90000"/>
              </a:lnSpc>
              <a:spcBef>
                <a:spcPts val="580"/>
              </a:spcBef>
              <a:buFont typeface="Arial" pitchFamily="34" charset="0"/>
              <a:buNone/>
              <a:defRPr/>
            </a:pPr>
            <a:r>
              <a:rPr lang="ja-JP" altLang="en-US" sz="1800" dirty="0">
                <a:latin typeface="+mn-ea"/>
                <a:cs typeface="Meiryo UI" panose="020B0604030504040204" pitchFamily="50" charset="-128"/>
              </a:rPr>
              <a:t>○ </a:t>
            </a:r>
            <a:r>
              <a:rPr lang="en-US" altLang="ja-JP" sz="1800" dirty="0">
                <a:latin typeface="+mn-ea"/>
                <a:cs typeface="Meiryo UI" panose="020B0604030504040204" pitchFamily="50" charset="-128"/>
              </a:rPr>
              <a:t>We Can!</a:t>
            </a:r>
            <a:r>
              <a:rPr lang="ja-JP" altLang="en-US" sz="1800" dirty="0">
                <a:latin typeface="+mn-ea"/>
                <a:cs typeface="Meiryo UI" panose="020B0604030504040204" pitchFamily="50" charset="-128"/>
              </a:rPr>
              <a:t>に準拠した学習指導案を</a:t>
            </a:r>
            <a:r>
              <a:rPr lang="ja-JP" altLang="en-US" sz="1800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  <a:t>中学校版にリバイス</a:t>
            </a:r>
            <a:r>
              <a:rPr lang="ja-JP" altLang="en-US" sz="1800" dirty="0">
                <a:latin typeface="+mn-ea"/>
                <a:cs typeface="Meiryo UI" panose="020B0604030504040204" pitchFamily="50" charset="-128"/>
              </a:rPr>
              <a:t>。</a:t>
            </a:r>
            <a:endParaRPr lang="en-US" altLang="ja-JP" sz="1800" dirty="0">
              <a:latin typeface="+mn-ea"/>
              <a:cs typeface="Meiryo UI" panose="020B0604030504040204" pitchFamily="50" charset="-128"/>
            </a:endParaRPr>
          </a:p>
          <a:p>
            <a:pPr marL="0" indent="0">
              <a:lnSpc>
                <a:spcPct val="90000"/>
              </a:lnSpc>
              <a:spcBef>
                <a:spcPts val="580"/>
              </a:spcBef>
              <a:buFont typeface="Arial" pitchFamily="34" charset="0"/>
              <a:buNone/>
              <a:defRPr/>
            </a:pPr>
            <a:r>
              <a:rPr lang="ja-JP" altLang="en-US" sz="1800" dirty="0">
                <a:latin typeface="+mn-ea"/>
                <a:cs typeface="Meiryo UI" panose="020B0604030504040204" pitchFamily="50" charset="-128"/>
              </a:rPr>
              <a:t>○ </a:t>
            </a:r>
            <a:r>
              <a:rPr lang="en-US" altLang="ja-JP" sz="1800" dirty="0">
                <a:latin typeface="+mn-ea"/>
                <a:cs typeface="Meiryo UI" panose="020B0604030504040204" pitchFamily="50" charset="-128"/>
              </a:rPr>
              <a:t>We Can!</a:t>
            </a:r>
            <a:r>
              <a:rPr lang="ja-JP" altLang="en-US" sz="1800" dirty="0">
                <a:latin typeface="+mn-ea"/>
                <a:cs typeface="Meiryo UI" panose="020B0604030504040204" pitchFamily="50" charset="-128"/>
              </a:rPr>
              <a:t>のデジタル教材や言語活動等を</a:t>
            </a:r>
            <a:r>
              <a:rPr lang="ja-JP" altLang="en-US" sz="1800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  <a:t>再利用</a:t>
            </a:r>
            <a:r>
              <a:rPr lang="ja-JP" altLang="en-US" sz="1800" dirty="0">
                <a:latin typeface="+mn-ea"/>
                <a:cs typeface="Meiryo UI" panose="020B0604030504040204" pitchFamily="50" charset="-128"/>
              </a:rPr>
              <a:t>。</a:t>
            </a:r>
            <a:endParaRPr lang="en-US" altLang="ja-JP" sz="1800" dirty="0">
              <a:latin typeface="+mn-ea"/>
              <a:cs typeface="Meiryo UI" panose="020B0604030504040204" pitchFamily="50" charset="-128"/>
            </a:endParaRPr>
          </a:p>
          <a:p>
            <a:pPr marL="0" indent="0">
              <a:lnSpc>
                <a:spcPct val="90000"/>
              </a:lnSpc>
              <a:spcBef>
                <a:spcPts val="580"/>
              </a:spcBef>
              <a:buFont typeface="Arial" pitchFamily="34" charset="0"/>
              <a:buNone/>
              <a:defRPr/>
            </a:pPr>
            <a:r>
              <a:rPr lang="ja-JP" altLang="en-US" sz="1800" dirty="0">
                <a:latin typeface="+mn-ea"/>
                <a:cs typeface="Meiryo UI" panose="020B0604030504040204" pitchFamily="50" charset="-128"/>
              </a:rPr>
              <a:t>○ 授業で使用する</a:t>
            </a:r>
            <a:r>
              <a:rPr lang="ja-JP" altLang="en-US" sz="1800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  <a:t>ワークシート</a:t>
            </a:r>
            <a:r>
              <a:rPr lang="ja-JP" altLang="en-US" sz="1800" dirty="0">
                <a:latin typeface="+mn-ea"/>
                <a:cs typeface="Meiryo UI" panose="020B0604030504040204" pitchFamily="50" charset="-128"/>
              </a:rPr>
              <a:t>も、その一部を提供。</a:t>
            </a:r>
            <a:endParaRPr lang="en-US" altLang="ja-JP" sz="1800" dirty="0">
              <a:latin typeface="+mn-ea"/>
              <a:cs typeface="Meiryo UI" panose="020B0604030504040204" pitchFamily="50" charset="-128"/>
            </a:endParaRPr>
          </a:p>
          <a:p>
            <a:pPr marL="0" indent="0">
              <a:lnSpc>
                <a:spcPct val="90000"/>
              </a:lnSpc>
              <a:spcBef>
                <a:spcPts val="580"/>
              </a:spcBef>
              <a:buFont typeface="Arial" pitchFamily="34" charset="0"/>
              <a:buNone/>
              <a:defRPr/>
            </a:pPr>
            <a:r>
              <a:rPr lang="ja-JP" altLang="en-US" sz="1800" dirty="0">
                <a:latin typeface="+mn-ea"/>
                <a:cs typeface="Meiryo UI" panose="020B0604030504040204" pitchFamily="50" charset="-128"/>
              </a:rPr>
              <a:t>○ アルファベットの読み・書きについても、改めて丁寧に指導する計画。</a:t>
            </a:r>
            <a:endParaRPr lang="en-US" altLang="ja-JP" sz="1800" dirty="0">
              <a:latin typeface="+mn-ea"/>
              <a:cs typeface="Meiryo UI" panose="020B0604030504040204" pitchFamily="50" charset="-128"/>
            </a:endParaRPr>
          </a:p>
        </p:txBody>
      </p:sp>
      <p:sp>
        <p:nvSpPr>
          <p:cNvPr id="27" name="Rectangle 3"/>
          <p:cNvSpPr txBox="1">
            <a:spLocks noChangeArrowheads="1"/>
          </p:cNvSpPr>
          <p:nvPr/>
        </p:nvSpPr>
        <p:spPr>
          <a:xfrm>
            <a:off x="281456" y="4947098"/>
            <a:ext cx="1575199" cy="727313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vert="horz" lIns="87346" tIns="43675" rIns="87346" bIns="43675" rtlCol="0" anchor="ctr" anchorCtr="0">
            <a:noAutofit/>
          </a:bodyPr>
          <a:lstStyle>
            <a:lvl1pPr marL="327551" indent="-327551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09680" indent="-272958" algn="l" defTabSz="873455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1820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28553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65268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02002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38731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75461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712191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90000"/>
              </a:lnSpc>
              <a:spcBef>
                <a:spcPts val="580"/>
              </a:spcBef>
              <a:buFont typeface="Arial" pitchFamily="34" charset="0"/>
              <a:buNone/>
              <a:defRPr/>
            </a:pPr>
            <a:r>
              <a:rPr lang="ja-JP" altLang="en-US" sz="1800" dirty="0">
                <a:latin typeface="+mn-ea"/>
                <a:cs typeface="Meiryo UI" panose="020B0604030504040204" pitchFamily="50" charset="-128"/>
              </a:rPr>
              <a:t>展開案の</a:t>
            </a:r>
            <a:endParaRPr lang="en-US" altLang="ja-JP" sz="1800" dirty="0">
              <a:latin typeface="+mn-ea"/>
              <a:cs typeface="Meiryo UI" panose="020B0604030504040204" pitchFamily="50" charset="-128"/>
            </a:endParaRPr>
          </a:p>
          <a:p>
            <a:pPr marL="0" indent="0" algn="ctr">
              <a:lnSpc>
                <a:spcPct val="90000"/>
              </a:lnSpc>
              <a:spcBef>
                <a:spcPts val="580"/>
              </a:spcBef>
              <a:buFont typeface="Arial" pitchFamily="34" charset="0"/>
              <a:buNone/>
              <a:defRPr/>
            </a:pPr>
            <a:r>
              <a:rPr lang="ja-JP" altLang="en-US" sz="1800" dirty="0">
                <a:latin typeface="+mn-ea"/>
                <a:cs typeface="Meiryo UI" panose="020B0604030504040204" pitchFamily="50" charset="-128"/>
              </a:rPr>
              <a:t>特徴</a:t>
            </a:r>
            <a:endParaRPr lang="en-US" altLang="ja-JP" sz="1800" dirty="0">
              <a:solidFill>
                <a:srgbClr val="FF0000"/>
              </a:solidFill>
              <a:latin typeface="+mn-ea"/>
              <a:cs typeface="Meiryo UI" panose="020B0604030504040204" pitchFamily="50" charset="-128"/>
            </a:endParaRPr>
          </a:p>
        </p:txBody>
      </p:sp>
      <p:sp>
        <p:nvSpPr>
          <p:cNvPr id="14" name="正方形/長方形 13"/>
          <p:cNvSpPr/>
          <p:nvPr/>
        </p:nvSpPr>
        <p:spPr>
          <a:xfrm>
            <a:off x="9561512" y="6525344"/>
            <a:ext cx="344488" cy="33265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/>
              <a:t>5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86285186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 rotWithShape="1">
          <a:blip r:embed="rId3"/>
          <a:srcRect l="10625" t="14274" r="31494" b="7301"/>
          <a:stretch/>
        </p:blipFill>
        <p:spPr>
          <a:xfrm>
            <a:off x="344488" y="623818"/>
            <a:ext cx="7992888" cy="6091920"/>
          </a:xfrm>
          <a:prstGeom prst="rect">
            <a:avLst/>
          </a:prstGeom>
        </p:spPr>
      </p:pic>
      <p:sp>
        <p:nvSpPr>
          <p:cNvPr id="19" name="角丸四角形 18"/>
          <p:cNvSpPr/>
          <p:nvPr/>
        </p:nvSpPr>
        <p:spPr>
          <a:xfrm>
            <a:off x="453668" y="5949280"/>
            <a:ext cx="7344816" cy="766457"/>
          </a:xfrm>
          <a:prstGeom prst="roundRect">
            <a:avLst/>
          </a:prstGeom>
          <a:noFill/>
          <a:ln w="19050"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20" name="直線矢印コネクタ 19"/>
          <p:cNvCxnSpPr/>
          <p:nvPr/>
        </p:nvCxnSpPr>
        <p:spPr>
          <a:xfrm flipH="1">
            <a:off x="6537176" y="4797152"/>
            <a:ext cx="1728192" cy="1009346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 3"/>
          <p:cNvSpPr txBox="1">
            <a:spLocks noChangeArrowheads="1"/>
          </p:cNvSpPr>
          <p:nvPr/>
        </p:nvSpPr>
        <p:spPr>
          <a:xfrm>
            <a:off x="7041232" y="3501008"/>
            <a:ext cx="2842998" cy="1512167"/>
          </a:xfrm>
          <a:prstGeom prst="rect">
            <a:avLst/>
          </a:prstGeom>
          <a:solidFill>
            <a:schemeClr val="bg1"/>
          </a:solidFill>
        </p:spPr>
        <p:txBody>
          <a:bodyPr vert="horz" lIns="87346" tIns="43675" rIns="87346" bIns="43675" rtlCol="0" anchor="ctr" anchorCtr="0">
            <a:noAutofit/>
          </a:bodyPr>
          <a:lstStyle>
            <a:lvl1pPr marL="327551" indent="-327551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09680" indent="-272958" algn="l" defTabSz="873455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1820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28553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65268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02002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38731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75461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712191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90000"/>
              </a:lnSpc>
              <a:spcBef>
                <a:spcPts val="580"/>
              </a:spcBef>
              <a:buFont typeface="Arial" pitchFamily="34" charset="0"/>
              <a:buNone/>
              <a:defRPr/>
            </a:pPr>
            <a:r>
              <a:rPr lang="en-US" altLang="ja-JP" sz="2000" dirty="0">
                <a:latin typeface="+mn-ea"/>
                <a:cs typeface="Meiryo UI" panose="020B0604030504040204" pitchFamily="50" charset="-128"/>
              </a:rPr>
              <a:t> </a:t>
            </a:r>
            <a:r>
              <a:rPr lang="ja-JP" altLang="en-US" sz="2000" dirty="0">
                <a:latin typeface="+mn-ea"/>
                <a:cs typeface="Meiryo UI" panose="020B0604030504040204" pitchFamily="50" charset="-128"/>
              </a:rPr>
              <a:t>■</a:t>
            </a:r>
            <a:r>
              <a:rPr lang="en-US" altLang="ja-JP" sz="2000" dirty="0">
                <a:latin typeface="+mn-ea"/>
                <a:cs typeface="Meiryo UI" panose="020B0604030504040204" pitchFamily="50" charset="-128"/>
              </a:rPr>
              <a:t>WC</a:t>
            </a:r>
            <a:r>
              <a:rPr lang="ja-JP" altLang="en-US" sz="2000" dirty="0">
                <a:latin typeface="+mn-ea"/>
                <a:cs typeface="Meiryo UI" panose="020B0604030504040204" pitchFamily="50" charset="-128"/>
              </a:rPr>
              <a:t>（</a:t>
            </a:r>
            <a:r>
              <a:rPr lang="en-US" altLang="ja-JP" sz="2000" dirty="0">
                <a:latin typeface="+mn-ea"/>
                <a:cs typeface="Meiryo UI" panose="020B0604030504040204" pitchFamily="50" charset="-128"/>
              </a:rPr>
              <a:t>We Can!</a:t>
            </a:r>
            <a:r>
              <a:rPr lang="ja-JP" altLang="en-US" sz="2000" dirty="0">
                <a:latin typeface="+mn-ea"/>
                <a:cs typeface="Meiryo UI" panose="020B0604030504040204" pitchFamily="50" charset="-128"/>
              </a:rPr>
              <a:t>）と</a:t>
            </a:r>
            <a:endParaRPr lang="en-US" altLang="ja-JP" sz="2000" dirty="0">
              <a:latin typeface="+mn-ea"/>
              <a:cs typeface="Meiryo UI" panose="020B0604030504040204" pitchFamily="50" charset="-128"/>
            </a:endParaRPr>
          </a:p>
          <a:p>
            <a:pPr marL="0" indent="0">
              <a:lnSpc>
                <a:spcPct val="90000"/>
              </a:lnSpc>
              <a:spcBef>
                <a:spcPts val="580"/>
              </a:spcBef>
              <a:buFont typeface="Arial" pitchFamily="34" charset="0"/>
              <a:buNone/>
              <a:defRPr/>
            </a:pPr>
            <a:r>
              <a:rPr lang="en-US" altLang="ja-JP" sz="2000" dirty="0">
                <a:latin typeface="+mn-ea"/>
                <a:cs typeface="Meiryo UI" panose="020B0604030504040204" pitchFamily="50" charset="-128"/>
              </a:rPr>
              <a:t>    </a:t>
            </a:r>
            <a:r>
              <a:rPr lang="en-US" altLang="ja-JP" sz="2000" dirty="0" err="1">
                <a:latin typeface="+mn-ea"/>
                <a:cs typeface="Meiryo UI" panose="020B0604030504040204" pitchFamily="50" charset="-128"/>
              </a:rPr>
              <a:t>Hf</a:t>
            </a:r>
            <a:r>
              <a:rPr lang="ja-JP" altLang="en-US" sz="2000" dirty="0">
                <a:latin typeface="+mn-ea"/>
                <a:cs typeface="Meiryo UI" panose="020B0604030504040204" pitchFamily="50" charset="-128"/>
              </a:rPr>
              <a:t>（</a:t>
            </a:r>
            <a:r>
              <a:rPr lang="en-US" altLang="ja-JP" sz="2000" dirty="0">
                <a:latin typeface="+mn-ea"/>
                <a:cs typeface="Meiryo UI" panose="020B0604030504040204" pitchFamily="50" charset="-128"/>
              </a:rPr>
              <a:t>Hi,</a:t>
            </a:r>
            <a:r>
              <a:rPr lang="ja-JP" altLang="en-US" sz="2000" dirty="0">
                <a:latin typeface="+mn-ea"/>
                <a:cs typeface="Meiryo UI" panose="020B0604030504040204" pitchFamily="50" charset="-128"/>
              </a:rPr>
              <a:t> </a:t>
            </a:r>
            <a:r>
              <a:rPr lang="en-US" altLang="ja-JP" sz="2000" dirty="0">
                <a:latin typeface="+mn-ea"/>
                <a:cs typeface="Meiryo UI" panose="020B0604030504040204" pitchFamily="50" charset="-128"/>
              </a:rPr>
              <a:t>friends!</a:t>
            </a:r>
            <a:r>
              <a:rPr lang="ja-JP" altLang="en-US" sz="2000" dirty="0">
                <a:latin typeface="+mn-ea"/>
                <a:cs typeface="Meiryo UI" panose="020B0604030504040204" pitchFamily="50" charset="-128"/>
              </a:rPr>
              <a:t>）との</a:t>
            </a:r>
            <a:endParaRPr lang="en-US" altLang="ja-JP" sz="2000" dirty="0">
              <a:latin typeface="+mn-ea"/>
              <a:cs typeface="Meiryo UI" panose="020B0604030504040204" pitchFamily="50" charset="-128"/>
            </a:endParaRPr>
          </a:p>
          <a:p>
            <a:pPr marL="0" indent="0">
              <a:lnSpc>
                <a:spcPct val="90000"/>
              </a:lnSpc>
              <a:spcBef>
                <a:spcPts val="580"/>
              </a:spcBef>
              <a:buFont typeface="Arial" pitchFamily="34" charset="0"/>
              <a:buNone/>
              <a:defRPr/>
            </a:pPr>
            <a:r>
              <a:rPr lang="en-US" altLang="ja-JP" sz="2000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  <a:t>    </a:t>
            </a:r>
            <a:r>
              <a:rPr lang="ja-JP" altLang="en-US" sz="2000" u="sng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  <a:t>関連を明記</a:t>
            </a:r>
            <a:r>
              <a:rPr lang="ja-JP" altLang="en-US" sz="2000" dirty="0">
                <a:latin typeface="+mn-ea"/>
                <a:cs typeface="Meiryo UI" panose="020B0604030504040204" pitchFamily="50" charset="-128"/>
              </a:rPr>
              <a:t>。</a:t>
            </a:r>
            <a:endParaRPr lang="en-US" altLang="ja-JP" sz="2000" dirty="0">
              <a:solidFill>
                <a:srgbClr val="00206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>
          <a:xfrm>
            <a:off x="7149244" y="596029"/>
            <a:ext cx="2626974" cy="50467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38100">
            <a:solidFill>
              <a:schemeClr val="accent6"/>
            </a:solidFill>
          </a:ln>
        </p:spPr>
        <p:txBody>
          <a:bodyPr vert="horz" lIns="87346" tIns="43675" rIns="87346" bIns="43675" rtlCol="0" anchor="ctr" anchorCtr="0">
            <a:noAutofit/>
          </a:bodyPr>
          <a:lstStyle>
            <a:lvl1pPr marL="327551" indent="-327551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09680" indent="-272958" algn="l" defTabSz="873455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1820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28553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65268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02002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38731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75461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712191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90000"/>
              </a:lnSpc>
              <a:spcBef>
                <a:spcPts val="580"/>
              </a:spcBef>
              <a:buFont typeface="Arial" pitchFamily="34" charset="0"/>
              <a:buNone/>
              <a:defRPr/>
            </a:pPr>
            <a:r>
              <a:rPr lang="ja-JP" altLang="en-US" sz="1800" dirty="0">
                <a:latin typeface="+mn-ea"/>
                <a:cs typeface="Meiryo UI" panose="020B0604030504040204" pitchFamily="50" charset="-128"/>
              </a:rPr>
              <a:t>単元指導計画について</a:t>
            </a:r>
            <a:endParaRPr lang="en-US" altLang="ja-JP" sz="1800" dirty="0">
              <a:latin typeface="+mn-ea"/>
              <a:cs typeface="Meiryo UI" panose="020B0604030504040204" pitchFamily="50" charset="-128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1" y="11907"/>
            <a:ext cx="9906000" cy="469129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59722" tIns="79896" rIns="159722" bIns="79896" rtlCol="0">
            <a:spAutoFit/>
          </a:bodyPr>
          <a:lstStyle/>
          <a:p>
            <a:pPr algn="ctr" defTabSz="1597208">
              <a:defRPr/>
            </a:pPr>
            <a:r>
              <a:rPr kumimoji="0" lang="ja-JP" altLang="en-US" sz="2000" kern="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４．「小中接続」に係る指導資料について</a:t>
            </a:r>
          </a:p>
        </p:txBody>
      </p:sp>
      <p:sp>
        <p:nvSpPr>
          <p:cNvPr id="13" name="正方形/長方形 12"/>
          <p:cNvSpPr/>
          <p:nvPr/>
        </p:nvSpPr>
        <p:spPr>
          <a:xfrm>
            <a:off x="9561512" y="6525344"/>
            <a:ext cx="344488" cy="33265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/>
              <a:t>6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838333872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 rotWithShape="1">
          <a:blip r:embed="rId3"/>
          <a:srcRect l="21256" t="19916" r="40944" b="8702"/>
          <a:stretch/>
        </p:blipFill>
        <p:spPr>
          <a:xfrm>
            <a:off x="776536" y="908720"/>
            <a:ext cx="5490818" cy="5832648"/>
          </a:xfrm>
          <a:prstGeom prst="rect">
            <a:avLst/>
          </a:prstGeom>
        </p:spPr>
      </p:pic>
      <p:sp>
        <p:nvSpPr>
          <p:cNvPr id="6" name="角丸四角形 5"/>
          <p:cNvSpPr/>
          <p:nvPr/>
        </p:nvSpPr>
        <p:spPr>
          <a:xfrm>
            <a:off x="1197539" y="4347686"/>
            <a:ext cx="2160240" cy="377458"/>
          </a:xfrm>
          <a:prstGeom prst="roundRect">
            <a:avLst/>
          </a:prstGeom>
          <a:noFill/>
          <a:ln w="19050"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7" name="直線矢印コネクタ 6"/>
          <p:cNvCxnSpPr/>
          <p:nvPr/>
        </p:nvCxnSpPr>
        <p:spPr>
          <a:xfrm flipH="1">
            <a:off x="3401662" y="4005064"/>
            <a:ext cx="4071618" cy="499426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6339363" y="3278370"/>
            <a:ext cx="3191444" cy="800113"/>
          </a:xfrm>
          <a:prstGeom prst="rect">
            <a:avLst/>
          </a:prstGeom>
          <a:noFill/>
        </p:spPr>
        <p:txBody>
          <a:bodyPr vert="horz" lIns="87346" tIns="43675" rIns="87346" bIns="43675" rtlCol="0">
            <a:noAutofit/>
          </a:bodyPr>
          <a:lstStyle>
            <a:lvl1pPr marL="327551" indent="-327551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09680" indent="-272958" algn="l" defTabSz="873455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1820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28553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65268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02002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38731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75461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712191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90000"/>
              </a:lnSpc>
              <a:spcBef>
                <a:spcPts val="580"/>
              </a:spcBef>
              <a:buFont typeface="Arial" pitchFamily="34" charset="0"/>
              <a:buNone/>
              <a:defRPr/>
            </a:pPr>
            <a:r>
              <a:rPr lang="ja-JP" altLang="en-US" sz="2000" dirty="0">
                <a:latin typeface="+mn-ea"/>
                <a:cs typeface="Meiryo UI" panose="020B0604030504040204" pitchFamily="50" charset="-128"/>
              </a:rPr>
              <a:t>■</a:t>
            </a:r>
            <a:r>
              <a:rPr lang="en-US" altLang="ja-JP" sz="2000" dirty="0">
                <a:latin typeface="+mn-ea"/>
                <a:cs typeface="Meiryo UI" panose="020B0604030504040204" pitchFamily="50" charset="-128"/>
              </a:rPr>
              <a:t>WC</a:t>
            </a:r>
            <a:r>
              <a:rPr lang="ja-JP" altLang="en-US" sz="2000" dirty="0">
                <a:latin typeface="+mn-ea"/>
                <a:cs typeface="Meiryo UI" panose="020B0604030504040204" pitchFamily="50" charset="-128"/>
              </a:rPr>
              <a:t>（</a:t>
            </a:r>
            <a:r>
              <a:rPr lang="en-US" altLang="ja-JP" sz="2000" dirty="0">
                <a:latin typeface="+mn-ea"/>
                <a:cs typeface="Meiryo UI" panose="020B0604030504040204" pitchFamily="50" charset="-128"/>
              </a:rPr>
              <a:t>We Can!</a:t>
            </a:r>
            <a:r>
              <a:rPr lang="ja-JP" altLang="en-US" sz="2000" dirty="0">
                <a:latin typeface="+mn-ea"/>
                <a:cs typeface="Meiryo UI" panose="020B0604030504040204" pitchFamily="50" charset="-128"/>
              </a:rPr>
              <a:t>）を授業の中</a:t>
            </a:r>
            <a:endParaRPr lang="en-US" altLang="ja-JP" sz="2000" dirty="0">
              <a:latin typeface="+mn-ea"/>
              <a:cs typeface="Meiryo UI" panose="020B0604030504040204" pitchFamily="50" charset="-128"/>
            </a:endParaRPr>
          </a:p>
          <a:p>
            <a:pPr marL="0" indent="0">
              <a:lnSpc>
                <a:spcPct val="90000"/>
              </a:lnSpc>
              <a:spcBef>
                <a:spcPts val="580"/>
              </a:spcBef>
              <a:buFont typeface="Arial" pitchFamily="34" charset="0"/>
              <a:buNone/>
              <a:defRPr/>
            </a:pPr>
            <a:r>
              <a:rPr lang="ja-JP" altLang="en-US" sz="2000" dirty="0">
                <a:latin typeface="+mn-ea"/>
                <a:cs typeface="Meiryo UI" panose="020B0604030504040204" pitchFamily="50" charset="-128"/>
              </a:rPr>
              <a:t>　 で</a:t>
            </a:r>
            <a:r>
              <a:rPr lang="ja-JP" altLang="en-US" sz="2000" u="sng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  <a:t>実際に使用</a:t>
            </a:r>
            <a:r>
              <a:rPr lang="ja-JP" altLang="en-US" sz="2000" dirty="0">
                <a:latin typeface="+mn-ea"/>
                <a:cs typeface="Meiryo UI" panose="020B0604030504040204" pitchFamily="50" charset="-128"/>
              </a:rPr>
              <a:t>する。</a:t>
            </a:r>
            <a:endParaRPr lang="en-US" altLang="ja-JP" sz="2000" dirty="0">
              <a:solidFill>
                <a:srgbClr val="00206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2" name="角丸四角形 11"/>
          <p:cNvSpPr/>
          <p:nvPr/>
        </p:nvSpPr>
        <p:spPr>
          <a:xfrm>
            <a:off x="3224808" y="5661248"/>
            <a:ext cx="3042546" cy="792088"/>
          </a:xfrm>
          <a:prstGeom prst="roundRect">
            <a:avLst/>
          </a:prstGeom>
          <a:noFill/>
          <a:ln w="19050"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3" name="直線矢印コネクタ 12"/>
          <p:cNvCxnSpPr/>
          <p:nvPr/>
        </p:nvCxnSpPr>
        <p:spPr>
          <a:xfrm flipH="1">
            <a:off x="6393160" y="5857661"/>
            <a:ext cx="648072" cy="199631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3"/>
          <p:cNvSpPr txBox="1">
            <a:spLocks noChangeArrowheads="1"/>
          </p:cNvSpPr>
          <p:nvPr/>
        </p:nvSpPr>
        <p:spPr>
          <a:xfrm>
            <a:off x="6342080" y="4792345"/>
            <a:ext cx="3186009" cy="1084927"/>
          </a:xfrm>
          <a:prstGeom prst="rect">
            <a:avLst/>
          </a:prstGeom>
          <a:noFill/>
        </p:spPr>
        <p:txBody>
          <a:bodyPr vert="horz" lIns="87346" tIns="43675" rIns="87346" bIns="43675" rtlCol="0">
            <a:noAutofit/>
          </a:bodyPr>
          <a:lstStyle>
            <a:lvl1pPr marL="327551" indent="-327551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09680" indent="-272958" algn="l" defTabSz="873455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1820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28553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65268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02002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38731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75461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712191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90000"/>
              </a:lnSpc>
              <a:spcBef>
                <a:spcPts val="580"/>
              </a:spcBef>
              <a:buFont typeface="Arial" pitchFamily="34" charset="0"/>
              <a:buNone/>
              <a:defRPr/>
            </a:pPr>
            <a:r>
              <a:rPr lang="ja-JP" altLang="en-US" sz="2000" dirty="0">
                <a:latin typeface="+mn-ea"/>
                <a:cs typeface="Meiryo UI" panose="020B0604030504040204" pitchFamily="50" charset="-128"/>
              </a:rPr>
              <a:t>■</a:t>
            </a:r>
            <a:r>
              <a:rPr lang="en-US" altLang="ja-JP" sz="2000" dirty="0">
                <a:latin typeface="+mn-ea"/>
                <a:cs typeface="Meiryo UI" panose="020B0604030504040204" pitchFamily="50" charset="-128"/>
              </a:rPr>
              <a:t>WC</a:t>
            </a:r>
            <a:r>
              <a:rPr lang="ja-JP" altLang="en-US" sz="2000" dirty="0">
                <a:latin typeface="+mn-ea"/>
                <a:cs typeface="Meiryo UI" panose="020B0604030504040204" pitchFamily="50" charset="-128"/>
              </a:rPr>
              <a:t>（</a:t>
            </a:r>
            <a:r>
              <a:rPr lang="en-US" altLang="ja-JP" sz="2000" dirty="0">
                <a:latin typeface="+mn-ea"/>
                <a:cs typeface="Meiryo UI" panose="020B0604030504040204" pitchFamily="50" charset="-128"/>
              </a:rPr>
              <a:t>We Can!</a:t>
            </a:r>
            <a:r>
              <a:rPr lang="ja-JP" altLang="en-US" sz="2000" dirty="0">
                <a:latin typeface="+mn-ea"/>
                <a:cs typeface="Meiryo UI" panose="020B0604030504040204" pitchFamily="50" charset="-128"/>
              </a:rPr>
              <a:t>）の</a:t>
            </a:r>
            <a:r>
              <a:rPr lang="ja-JP" altLang="en-US" sz="2000" u="sng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  <a:t>デジタル　</a:t>
            </a:r>
            <a:endParaRPr lang="en-US" altLang="ja-JP" sz="2000" u="sng" dirty="0">
              <a:solidFill>
                <a:srgbClr val="FF0000"/>
              </a:solidFill>
              <a:latin typeface="+mn-ea"/>
              <a:cs typeface="Meiryo UI" panose="020B0604030504040204" pitchFamily="50" charset="-128"/>
            </a:endParaRPr>
          </a:p>
          <a:p>
            <a:pPr marL="0" indent="0">
              <a:lnSpc>
                <a:spcPct val="90000"/>
              </a:lnSpc>
              <a:spcBef>
                <a:spcPts val="580"/>
              </a:spcBef>
              <a:buFont typeface="Arial" pitchFamily="34" charset="0"/>
              <a:buNone/>
              <a:defRPr/>
            </a:pPr>
            <a:r>
              <a:rPr lang="en-US" altLang="ja-JP" sz="2000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  <a:t>   </a:t>
            </a:r>
            <a:r>
              <a:rPr lang="ja-JP" altLang="en-US" sz="2000" u="sng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  <a:t>教材を使用できない場合</a:t>
            </a:r>
            <a:endParaRPr lang="en-US" altLang="ja-JP" sz="2000" u="sng" dirty="0">
              <a:solidFill>
                <a:srgbClr val="FF0000"/>
              </a:solidFill>
              <a:latin typeface="+mn-ea"/>
              <a:cs typeface="Meiryo UI" panose="020B0604030504040204" pitchFamily="50" charset="-128"/>
            </a:endParaRPr>
          </a:p>
          <a:p>
            <a:pPr marL="0" indent="0">
              <a:lnSpc>
                <a:spcPct val="90000"/>
              </a:lnSpc>
              <a:spcBef>
                <a:spcPts val="580"/>
              </a:spcBef>
              <a:buFont typeface="Arial" pitchFamily="34" charset="0"/>
              <a:buNone/>
              <a:defRPr/>
            </a:pPr>
            <a:r>
              <a:rPr lang="en-US" altLang="ja-JP" sz="2000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  <a:t>   </a:t>
            </a:r>
            <a:r>
              <a:rPr lang="ja-JP" altLang="en-US" sz="2000" u="sng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  <a:t>の対応</a:t>
            </a:r>
            <a:r>
              <a:rPr lang="ja-JP" altLang="en-US" sz="2000" dirty="0">
                <a:latin typeface="+mn-ea"/>
                <a:cs typeface="Meiryo UI" panose="020B0604030504040204" pitchFamily="50" charset="-128"/>
              </a:rPr>
              <a:t>を明記。</a:t>
            </a:r>
            <a:endParaRPr lang="en-US" altLang="ja-JP" sz="2000" dirty="0">
              <a:solidFill>
                <a:srgbClr val="00206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8" name="Rectangle 3"/>
          <p:cNvSpPr txBox="1">
            <a:spLocks noChangeArrowheads="1"/>
          </p:cNvSpPr>
          <p:nvPr/>
        </p:nvSpPr>
        <p:spPr>
          <a:xfrm>
            <a:off x="6339363" y="1608251"/>
            <a:ext cx="3726205" cy="1093512"/>
          </a:xfrm>
          <a:prstGeom prst="rect">
            <a:avLst/>
          </a:prstGeom>
          <a:noFill/>
        </p:spPr>
        <p:txBody>
          <a:bodyPr vert="horz" lIns="87346" tIns="43675" rIns="87346" bIns="43675" rtlCol="0">
            <a:noAutofit/>
          </a:bodyPr>
          <a:lstStyle>
            <a:lvl1pPr marL="327551" indent="-327551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09680" indent="-272958" algn="l" defTabSz="873455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1820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28553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65268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02002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38731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75461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712191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90000"/>
              </a:lnSpc>
              <a:spcBef>
                <a:spcPts val="580"/>
              </a:spcBef>
              <a:buFont typeface="Arial" pitchFamily="34" charset="0"/>
              <a:buNone/>
              <a:defRPr/>
            </a:pPr>
            <a:r>
              <a:rPr lang="ja-JP" altLang="en-US" sz="2000" dirty="0">
                <a:latin typeface="+mn-ea"/>
                <a:cs typeface="Meiryo UI" panose="020B0604030504040204" pitchFamily="50" charset="-128"/>
              </a:rPr>
              <a:t>■</a:t>
            </a:r>
            <a:r>
              <a:rPr lang="en-US" altLang="ja-JP" sz="2000" dirty="0">
                <a:latin typeface="+mn-ea"/>
                <a:cs typeface="Meiryo UI" panose="020B0604030504040204" pitchFamily="50" charset="-128"/>
              </a:rPr>
              <a:t>WC</a:t>
            </a:r>
            <a:r>
              <a:rPr lang="ja-JP" altLang="en-US" sz="2000" dirty="0">
                <a:latin typeface="+mn-ea"/>
                <a:cs typeface="Meiryo UI" panose="020B0604030504040204" pitchFamily="50" charset="-128"/>
              </a:rPr>
              <a:t>（</a:t>
            </a:r>
            <a:r>
              <a:rPr lang="en-US" altLang="ja-JP" sz="2000" dirty="0">
                <a:latin typeface="+mn-ea"/>
                <a:cs typeface="Meiryo UI" panose="020B0604030504040204" pitchFamily="50" charset="-128"/>
              </a:rPr>
              <a:t>We Can!</a:t>
            </a:r>
            <a:r>
              <a:rPr lang="ja-JP" altLang="en-US" sz="2000" dirty="0">
                <a:latin typeface="+mn-ea"/>
                <a:cs typeface="Meiryo UI" panose="020B0604030504040204" pitchFamily="50" charset="-128"/>
              </a:rPr>
              <a:t>）と</a:t>
            </a:r>
            <a:r>
              <a:rPr lang="en-US" altLang="ja-JP" sz="2000" dirty="0" err="1">
                <a:latin typeface="+mn-ea"/>
                <a:cs typeface="Meiryo UI" panose="020B0604030504040204" pitchFamily="50" charset="-128"/>
              </a:rPr>
              <a:t>Hf</a:t>
            </a:r>
            <a:r>
              <a:rPr lang="ja-JP" altLang="en-US" sz="2000" dirty="0">
                <a:latin typeface="+mn-ea"/>
                <a:cs typeface="Meiryo UI" panose="020B0604030504040204" pitchFamily="50" charset="-128"/>
              </a:rPr>
              <a:t>（</a:t>
            </a:r>
            <a:r>
              <a:rPr lang="en-US" altLang="ja-JP" sz="2000" dirty="0" err="1">
                <a:latin typeface="+mn-ea"/>
                <a:cs typeface="Meiryo UI" panose="020B0604030504040204" pitchFamily="50" charset="-128"/>
              </a:rPr>
              <a:t>Hi,friends</a:t>
            </a:r>
            <a:r>
              <a:rPr lang="en-US" altLang="ja-JP" sz="2000" dirty="0">
                <a:latin typeface="+mn-ea"/>
                <a:cs typeface="Meiryo UI" panose="020B0604030504040204" pitchFamily="50" charset="-128"/>
              </a:rPr>
              <a:t>!</a:t>
            </a:r>
            <a:r>
              <a:rPr lang="ja-JP" altLang="en-US" sz="2000" dirty="0">
                <a:latin typeface="+mn-ea"/>
                <a:cs typeface="Meiryo UI" panose="020B0604030504040204" pitchFamily="50" charset="-128"/>
              </a:rPr>
              <a:t>）</a:t>
            </a:r>
            <a:endParaRPr lang="en-US" altLang="ja-JP" sz="2000" dirty="0">
              <a:latin typeface="+mn-ea"/>
              <a:cs typeface="Meiryo UI" panose="020B0604030504040204" pitchFamily="50" charset="-128"/>
            </a:endParaRPr>
          </a:p>
          <a:p>
            <a:pPr marL="0" indent="0">
              <a:lnSpc>
                <a:spcPct val="90000"/>
              </a:lnSpc>
              <a:spcBef>
                <a:spcPts val="580"/>
              </a:spcBef>
              <a:buFont typeface="Arial" pitchFamily="34" charset="0"/>
              <a:buNone/>
              <a:defRPr/>
            </a:pPr>
            <a:r>
              <a:rPr lang="ja-JP" altLang="en-US" sz="2000" dirty="0">
                <a:latin typeface="+mn-ea"/>
                <a:cs typeface="Meiryo UI" panose="020B0604030504040204" pitchFamily="50" charset="-128"/>
              </a:rPr>
              <a:t>　 との</a:t>
            </a:r>
            <a:r>
              <a:rPr lang="ja-JP" altLang="en-US" sz="2000" u="sng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  <a:t>関連を明記</a:t>
            </a:r>
            <a:r>
              <a:rPr lang="ja-JP" altLang="en-US" sz="2000" dirty="0">
                <a:latin typeface="+mn-ea"/>
                <a:cs typeface="Meiryo UI" panose="020B0604030504040204" pitchFamily="50" charset="-128"/>
              </a:rPr>
              <a:t>。</a:t>
            </a:r>
            <a:endParaRPr lang="en-US" altLang="ja-JP" sz="2000" dirty="0">
              <a:solidFill>
                <a:srgbClr val="00206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cxnSp>
        <p:nvCxnSpPr>
          <p:cNvPr id="22" name="直線矢印コネクタ 21"/>
          <p:cNvCxnSpPr/>
          <p:nvPr/>
        </p:nvCxnSpPr>
        <p:spPr>
          <a:xfrm flipH="1" flipV="1">
            <a:off x="4520952" y="1039922"/>
            <a:ext cx="3351538" cy="535746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角丸四角形 23"/>
          <p:cNvSpPr/>
          <p:nvPr/>
        </p:nvSpPr>
        <p:spPr>
          <a:xfrm>
            <a:off x="776536" y="926727"/>
            <a:ext cx="3618610" cy="198017"/>
          </a:xfrm>
          <a:prstGeom prst="roundRect">
            <a:avLst/>
          </a:prstGeom>
          <a:noFill/>
          <a:ln w="19050"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1" y="11907"/>
            <a:ext cx="9906000" cy="469129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59722" tIns="79896" rIns="159722" bIns="79896" rtlCol="0">
            <a:spAutoFit/>
          </a:bodyPr>
          <a:lstStyle/>
          <a:p>
            <a:pPr algn="ctr" defTabSz="1597208">
              <a:defRPr/>
            </a:pPr>
            <a:r>
              <a:rPr kumimoji="0" lang="ja-JP" altLang="en-US" sz="2000" kern="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４．「小中接続」に係る指導資料について</a:t>
            </a:r>
          </a:p>
        </p:txBody>
      </p:sp>
      <p:sp>
        <p:nvSpPr>
          <p:cNvPr id="17" name="Rectangle 3"/>
          <p:cNvSpPr txBox="1">
            <a:spLocks noChangeArrowheads="1"/>
          </p:cNvSpPr>
          <p:nvPr/>
        </p:nvSpPr>
        <p:spPr>
          <a:xfrm>
            <a:off x="7149244" y="596029"/>
            <a:ext cx="2626974" cy="50467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38100">
            <a:solidFill>
              <a:schemeClr val="accent6"/>
            </a:solidFill>
          </a:ln>
        </p:spPr>
        <p:txBody>
          <a:bodyPr vert="horz" lIns="87346" tIns="43675" rIns="87346" bIns="43675" rtlCol="0" anchor="ctr" anchorCtr="0">
            <a:noAutofit/>
          </a:bodyPr>
          <a:lstStyle>
            <a:lvl1pPr marL="327551" indent="-327551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09680" indent="-272958" algn="l" defTabSz="873455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1820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28553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65268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02002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38731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75461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712191" indent="-218360" algn="l" defTabSz="8734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90000"/>
              </a:lnSpc>
              <a:spcBef>
                <a:spcPts val="580"/>
              </a:spcBef>
              <a:buFont typeface="Arial" pitchFamily="34" charset="0"/>
              <a:buNone/>
              <a:defRPr/>
            </a:pPr>
            <a:r>
              <a:rPr lang="ja-JP" altLang="en-US" sz="1800" dirty="0">
                <a:latin typeface="+mn-ea"/>
                <a:cs typeface="Meiryo UI" panose="020B0604030504040204" pitchFamily="50" charset="-128"/>
              </a:rPr>
              <a:t>展開案について</a:t>
            </a:r>
            <a:endParaRPr lang="en-US" altLang="ja-JP" sz="1800" dirty="0">
              <a:latin typeface="+mn-ea"/>
              <a:cs typeface="Meiryo UI" panose="020B0604030504040204" pitchFamily="50" charset="-128"/>
            </a:endParaRPr>
          </a:p>
        </p:txBody>
      </p:sp>
      <p:sp>
        <p:nvSpPr>
          <p:cNvPr id="19" name="正方形/長方形 18"/>
          <p:cNvSpPr/>
          <p:nvPr/>
        </p:nvSpPr>
        <p:spPr>
          <a:xfrm>
            <a:off x="9561512" y="6525344"/>
            <a:ext cx="344488" cy="33265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/>
              <a:t>7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35211312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4_デザインの設定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5_デザインの設定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  <a:tileRect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/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  <a:tileRect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1_デザインの設定">
  <a:themeElements>
    <a:clrScheme name="エレメント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42_標準デザイン">
  <a:themeElements>
    <a:clrScheme name="2_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標準デザイン">
      <a:majorFont>
        <a:latin typeface="HGPｺﾞｼｯｸM"/>
        <a:ea typeface="ＭＳ Ｐゴシック"/>
        <a:cs typeface=""/>
      </a:majorFont>
      <a:minorFont>
        <a:latin typeface="HGPｺﾞｼｯｸM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2_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9_デザインの設定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7_デザインの設定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43_標準デザイン">
  <a:themeElements>
    <a:clrScheme name="2_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標準デザイン">
      <a:majorFont>
        <a:latin typeface="HGPｺﾞｼｯｸM"/>
        <a:ea typeface="ＭＳ Ｐゴシック"/>
        <a:cs typeface=""/>
      </a:majorFont>
      <a:minorFont>
        <a:latin typeface="HGPｺﾞｼｯｸM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2_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15_blan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0</TotalTime>
  <Words>1372</Words>
  <Application>Microsoft Office PowerPoint</Application>
  <PresentationFormat>A4 210 x 297 mm</PresentationFormat>
  <Paragraphs>299</Paragraphs>
  <Slides>15</Slides>
  <Notes>15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12</vt:i4>
      </vt:variant>
      <vt:variant>
        <vt:lpstr>テーマ</vt:lpstr>
      </vt:variant>
      <vt:variant>
        <vt:i4>8</vt:i4>
      </vt:variant>
      <vt:variant>
        <vt:lpstr>スライド タイトル</vt:lpstr>
      </vt:variant>
      <vt:variant>
        <vt:i4>15</vt:i4>
      </vt:variant>
    </vt:vector>
  </HeadingPairs>
  <TitlesOfParts>
    <vt:vector size="35" baseType="lpstr">
      <vt:lpstr>ＤＨＰ平成ゴシックW5</vt:lpstr>
      <vt:lpstr>HGPｺﾞｼｯｸM</vt:lpstr>
      <vt:lpstr>HG創英角ﾎﾟｯﾌﾟ体</vt:lpstr>
      <vt:lpstr>Meiryo UI</vt:lpstr>
      <vt:lpstr>ＭＳ Ｐゴシック</vt:lpstr>
      <vt:lpstr>ＭＳ 明朝</vt:lpstr>
      <vt:lpstr>新細明體</vt:lpstr>
      <vt:lpstr>游ゴシック</vt:lpstr>
      <vt:lpstr>Arial</vt:lpstr>
      <vt:lpstr>Calibri</vt:lpstr>
      <vt:lpstr>Tahoma</vt:lpstr>
      <vt:lpstr>Times New Roman</vt:lpstr>
      <vt:lpstr>4_デザインの設定</vt:lpstr>
      <vt:lpstr>5_デザインの設定</vt:lpstr>
      <vt:lpstr>11_デザインの設定</vt:lpstr>
      <vt:lpstr>42_標準デザイン</vt:lpstr>
      <vt:lpstr>9_デザインの設定</vt:lpstr>
      <vt:lpstr>7_デザインの設定</vt:lpstr>
      <vt:lpstr>43_標準デザイン</vt:lpstr>
      <vt:lpstr>15_blank</vt:lpstr>
      <vt:lpstr>移行期間における指導資料について （中学校外国語科）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2017-09-12T02:59:09Z</dcterms:created>
  <dcterms:modified xsi:type="dcterms:W3CDTF">2019-03-21T05:57:33Z</dcterms:modified>
</cp:coreProperties>
</file>