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53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1A1E7B-C578-48D3-BFD5-C19A926922C3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7BD34-273E-4069-813C-178F3A8DF8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7463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712C-36E9-40F2-A170-BADA6632CBFB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DA3A-9650-4437-BFD4-75D91FC9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662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712C-36E9-40F2-A170-BADA6632CBFB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DA3A-9650-4437-BFD4-75D91FC9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341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712C-36E9-40F2-A170-BADA6632CBFB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DA3A-9650-4437-BFD4-75D91FC9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8055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712C-36E9-40F2-A170-BADA6632CBFB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DA3A-9650-4437-BFD4-75D91FC9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234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712C-36E9-40F2-A170-BADA6632CBFB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DA3A-9650-4437-BFD4-75D91FC9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007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712C-36E9-40F2-A170-BADA6632CBFB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DA3A-9650-4437-BFD4-75D91FC9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1628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712C-36E9-40F2-A170-BADA6632CBFB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DA3A-9650-4437-BFD4-75D91FC9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903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712C-36E9-40F2-A170-BADA6632CBFB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DA3A-9650-4437-BFD4-75D91FC9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19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712C-36E9-40F2-A170-BADA6632CBFB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DA3A-9650-4437-BFD4-75D91FC9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576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712C-36E9-40F2-A170-BADA6632CBFB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DA3A-9650-4437-BFD4-75D91FC9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2980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D712C-36E9-40F2-A170-BADA6632CBFB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7BDA3A-9650-4437-BFD4-75D91FC9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180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D712C-36E9-40F2-A170-BADA6632CBFB}" type="datetimeFigureOut">
              <a:rPr kumimoji="1" lang="ja-JP" altLang="en-US" smtClean="0"/>
              <a:t>2023/8/17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7BDA3A-9650-4437-BFD4-75D91FC917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820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285878"/>
              </p:ext>
            </p:extLst>
          </p:nvPr>
        </p:nvGraphicFramePr>
        <p:xfrm>
          <a:off x="199507" y="722376"/>
          <a:ext cx="11029324" cy="5556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0799">
                  <a:extLst>
                    <a:ext uri="{9D8B030D-6E8A-4147-A177-3AD203B41FA5}">
                      <a16:colId xmlns:a16="http://schemas.microsoft.com/office/drawing/2014/main" val="4026366978"/>
                    </a:ext>
                  </a:extLst>
                </a:gridCol>
                <a:gridCol w="1797504">
                  <a:extLst>
                    <a:ext uri="{9D8B030D-6E8A-4147-A177-3AD203B41FA5}">
                      <a16:colId xmlns:a16="http://schemas.microsoft.com/office/drawing/2014/main" val="2751826700"/>
                    </a:ext>
                  </a:extLst>
                </a:gridCol>
                <a:gridCol w="2544187">
                  <a:extLst>
                    <a:ext uri="{9D8B030D-6E8A-4147-A177-3AD203B41FA5}">
                      <a16:colId xmlns:a16="http://schemas.microsoft.com/office/drawing/2014/main" val="715566202"/>
                    </a:ext>
                  </a:extLst>
                </a:gridCol>
                <a:gridCol w="2253417">
                  <a:extLst>
                    <a:ext uri="{9D8B030D-6E8A-4147-A177-3AD203B41FA5}">
                      <a16:colId xmlns:a16="http://schemas.microsoft.com/office/drawing/2014/main" val="323408939"/>
                    </a:ext>
                  </a:extLst>
                </a:gridCol>
                <a:gridCol w="2253417">
                  <a:extLst>
                    <a:ext uri="{9D8B030D-6E8A-4147-A177-3AD203B41FA5}">
                      <a16:colId xmlns:a16="http://schemas.microsoft.com/office/drawing/2014/main" val="285347764"/>
                    </a:ext>
                  </a:extLst>
                </a:gridCol>
              </a:tblGrid>
              <a:tr h="34915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18729392"/>
                  </a:ext>
                </a:extLst>
              </a:tr>
              <a:tr h="172686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NHK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テレビ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8/23(</a:t>
                      </a:r>
                      <a:r>
                        <a:rPr kumimoji="1" lang="ja-JP" altLang="en-US" dirty="0" smtClean="0"/>
                        <a:t>水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8/31(</a:t>
                      </a:r>
                      <a:r>
                        <a:rPr kumimoji="1" lang="ja-JP" altLang="en-US" dirty="0" smtClean="0"/>
                        <a:t>木</a:t>
                      </a:r>
                      <a:r>
                        <a:rPr kumimoji="1" lang="en-US" altLang="ja-JP" dirty="0" smtClean="0"/>
                        <a:t>)</a:t>
                      </a:r>
                    </a:p>
                    <a:p>
                      <a:pPr algn="ctr"/>
                      <a:r>
                        <a:rPr kumimoji="1" lang="ja-JP" altLang="en-US" dirty="0" smtClean="0"/>
                        <a:t>ラジオ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8/25(</a:t>
                      </a:r>
                      <a:r>
                        <a:rPr kumimoji="1" lang="ja-JP" altLang="en-US" dirty="0" smtClean="0"/>
                        <a:t>金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en-US" altLang="ja-JP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8/30(</a:t>
                      </a:r>
                      <a:r>
                        <a:rPr kumimoji="1" lang="ja-JP" altLang="en-US" dirty="0" smtClean="0"/>
                        <a:t>水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18:40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18:54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7:40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7:54</a:t>
                      </a:r>
                    </a:p>
                    <a:p>
                      <a:pPr algn="ctr"/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7:25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7:39</a:t>
                      </a:r>
                      <a:endParaRPr kumimoji="1" lang="en-US" altLang="ja-JP" dirty="0" smtClean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12:30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12:44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千葉　じゅんこ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たっそ　拓也</a:t>
                      </a:r>
                      <a:endParaRPr kumimoji="1" lang="ja-JP" altLang="en-US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3897015"/>
                  </a:ext>
                </a:extLst>
              </a:tr>
              <a:tr h="8634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MIT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テレビ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8/27(</a:t>
                      </a:r>
                      <a:r>
                        <a:rPr kumimoji="1" lang="ja-JP" altLang="en-US" dirty="0" smtClean="0"/>
                        <a:t>日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14:45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15:00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たっそ　拓也</a:t>
                      </a:r>
                      <a:endParaRPr kumimoji="1" lang="ja-JP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千葉　じゅんこ</a:t>
                      </a:r>
                      <a:endParaRPr kumimoji="1" lang="ja-JP" altLang="en-US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87937520"/>
                  </a:ext>
                </a:extLst>
              </a:tr>
              <a:tr h="8634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TVI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テレビ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8/26(</a:t>
                      </a:r>
                      <a:r>
                        <a:rPr kumimoji="1" lang="ja-JP" altLang="en-US" dirty="0" smtClean="0"/>
                        <a:t>土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10:00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10:15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たっそ　拓也</a:t>
                      </a:r>
                      <a:endParaRPr kumimoji="1" lang="ja-JP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千葉　じゅんこ</a:t>
                      </a:r>
                      <a:endParaRPr kumimoji="1" lang="ja-JP" altLang="en-US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9992297"/>
                  </a:ext>
                </a:extLst>
              </a:tr>
              <a:tr h="8634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IAT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テレビ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8/28(</a:t>
                      </a:r>
                      <a:r>
                        <a:rPr kumimoji="1" lang="ja-JP" altLang="en-US" dirty="0" smtClean="0"/>
                        <a:t>月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14:49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15:04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たっそ　拓也</a:t>
                      </a:r>
                      <a:endParaRPr kumimoji="1" lang="ja-JP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千葉　じゅんこ</a:t>
                      </a:r>
                      <a:endParaRPr kumimoji="1" lang="ja-JP" altLang="en-US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7754669"/>
                  </a:ext>
                </a:extLst>
              </a:tr>
              <a:tr h="863433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IBC</a:t>
                      </a:r>
                      <a:endParaRPr kumimoji="1" lang="en-US" altLang="ja-JP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ラジオ</a:t>
                      </a:r>
                      <a:endParaRPr kumimoji="1" lang="en-US" altLang="ja-JP" dirty="0" smtClean="0"/>
                    </a:p>
                    <a:p>
                      <a:pPr algn="ctr"/>
                      <a:r>
                        <a:rPr kumimoji="1" lang="en-US" altLang="ja-JP" dirty="0" smtClean="0"/>
                        <a:t>8/29(</a:t>
                      </a:r>
                      <a:r>
                        <a:rPr kumimoji="1" lang="ja-JP" altLang="en-US" dirty="0" smtClean="0"/>
                        <a:t>火</a:t>
                      </a:r>
                      <a:r>
                        <a:rPr kumimoji="1" lang="en-US" altLang="ja-JP" dirty="0" smtClean="0"/>
                        <a:t>)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11:25</a:t>
                      </a:r>
                      <a:r>
                        <a:rPr kumimoji="1" lang="ja-JP" altLang="en-US" dirty="0" smtClean="0"/>
                        <a:t>～</a:t>
                      </a:r>
                      <a:r>
                        <a:rPr kumimoji="1" lang="en-US" altLang="ja-JP" dirty="0" smtClean="0"/>
                        <a:t>11:40</a:t>
                      </a:r>
                      <a:endParaRPr kumimoji="1" lang="ja-JP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千葉　じゅんこ</a:t>
                      </a:r>
                      <a:endParaRPr kumimoji="1" lang="ja-JP" altLang="en-US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たっそ　拓也</a:t>
                      </a:r>
                      <a:endParaRPr kumimoji="1" lang="ja-JP" altLang="en-US" dirty="0" smtClean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75620671"/>
                  </a:ext>
                </a:extLst>
              </a:tr>
            </a:tbl>
          </a:graphicData>
        </a:graphic>
      </p:graphicFrame>
      <p:sp>
        <p:nvSpPr>
          <p:cNvPr id="5" name="テキスト ボックス 4"/>
          <p:cNvSpPr txBox="1"/>
          <p:nvPr/>
        </p:nvSpPr>
        <p:spPr>
          <a:xfrm>
            <a:off x="274319" y="166255"/>
            <a:ext cx="115774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b="1" dirty="0" smtClean="0">
                <a:solidFill>
                  <a:schemeClr val="accent6">
                    <a:lumMod val="50000"/>
                  </a:schemeClr>
                </a:solidFill>
              </a:rPr>
              <a:t>岩手県知事選挙</a:t>
            </a:r>
            <a:r>
              <a:rPr kumimoji="1" lang="ja-JP" altLang="en-US" sz="2400" b="1" dirty="0" smtClean="0">
                <a:solidFill>
                  <a:schemeClr val="accent6">
                    <a:lumMod val="50000"/>
                  </a:schemeClr>
                </a:solidFill>
              </a:rPr>
              <a:t>　政見放送の放送日時</a:t>
            </a:r>
            <a:endParaRPr kumimoji="1" lang="ja-JP" altLang="en-US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837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kumimoji="1" lang="ja-JP" altLang="en-US" sz="4000" b="1" dirty="0" smtClean="0">
                <a:solidFill>
                  <a:srgbClr val="FF0000"/>
                </a:solidFill>
              </a:rPr>
              <a:t>注意事項</a:t>
            </a:r>
            <a:endParaRPr kumimoji="1" lang="ja-JP" alt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horz">
            <a:noAutofit/>
          </a:bodyPr>
          <a:lstStyle/>
          <a:p>
            <a:r>
              <a:rPr kumimoji="1" lang="ja-JP" altLang="en-US" dirty="0" smtClean="0"/>
              <a:t>政見放送の時間は、候補者１人について１回につき５分</a:t>
            </a:r>
            <a:r>
              <a:rPr kumimoji="1" lang="en-US" altLang="ja-JP" dirty="0" smtClean="0"/>
              <a:t>30</a:t>
            </a:r>
            <a:r>
              <a:rPr kumimoji="1" lang="ja-JP" altLang="en-US" dirty="0" smtClean="0"/>
              <a:t>秒以内です。</a:t>
            </a:r>
            <a:endParaRPr kumimoji="1" lang="en-US" altLang="ja-JP" dirty="0" smtClean="0"/>
          </a:p>
          <a:p>
            <a:r>
              <a:rPr lang="ja-JP" altLang="en-US" dirty="0"/>
              <a:t>それぞれの候補者の政見放送の直前に、候補者１人について１回につき</a:t>
            </a:r>
            <a:r>
              <a:rPr lang="en-US" altLang="ja-JP" dirty="0"/>
              <a:t>30</a:t>
            </a:r>
            <a:r>
              <a:rPr lang="ja-JP" altLang="en-US" dirty="0"/>
              <a:t>秒以内の経歴放送（経歴の紹介）が</a:t>
            </a:r>
            <a:r>
              <a:rPr lang="ja-JP" altLang="en-US" dirty="0" smtClean="0"/>
              <a:t>行われます。</a:t>
            </a:r>
            <a:endParaRPr lang="en-US" altLang="ja-JP" dirty="0" smtClean="0"/>
          </a:p>
          <a:p>
            <a:r>
              <a:rPr lang="ja-JP" altLang="en-US" dirty="0" smtClean="0"/>
              <a:t>およそ</a:t>
            </a:r>
            <a:r>
              <a:rPr lang="en-US" altLang="ja-JP" dirty="0" smtClean="0"/>
              <a:t>15</a:t>
            </a:r>
            <a:r>
              <a:rPr lang="ja-JP" altLang="en-US" dirty="0"/>
              <a:t>分番組に編成</a:t>
            </a:r>
            <a:r>
              <a:rPr lang="ja-JP" altLang="en-US" dirty="0" smtClean="0"/>
              <a:t>されます。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52603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22562" y="182245"/>
            <a:ext cx="11231879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2800" dirty="0" smtClean="0"/>
              <a:t>（参考）経歴</a:t>
            </a:r>
            <a:r>
              <a:rPr lang="ja-JP" altLang="en-US" sz="2800" dirty="0" smtClean="0"/>
              <a:t>放送の</a:t>
            </a:r>
            <a:r>
              <a:rPr lang="ja-JP" altLang="en-US" sz="2800" dirty="0" smtClean="0"/>
              <a:t>放送日時</a:t>
            </a:r>
            <a:endParaRPr kumimoji="1" lang="ja-JP" altLang="en-US" sz="2800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012473"/>
              </p:ext>
            </p:extLst>
          </p:nvPr>
        </p:nvGraphicFramePr>
        <p:xfrm>
          <a:off x="510771" y="1363287"/>
          <a:ext cx="11143671" cy="15170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72735">
                  <a:extLst>
                    <a:ext uri="{9D8B030D-6E8A-4147-A177-3AD203B41FA5}">
                      <a16:colId xmlns:a16="http://schemas.microsoft.com/office/drawing/2014/main" val="1963897822"/>
                    </a:ext>
                  </a:extLst>
                </a:gridCol>
                <a:gridCol w="2194657">
                  <a:extLst>
                    <a:ext uri="{9D8B030D-6E8A-4147-A177-3AD203B41FA5}">
                      <a16:colId xmlns:a16="http://schemas.microsoft.com/office/drawing/2014/main" val="1653853697"/>
                    </a:ext>
                  </a:extLst>
                </a:gridCol>
                <a:gridCol w="2092093">
                  <a:extLst>
                    <a:ext uri="{9D8B030D-6E8A-4147-A177-3AD203B41FA5}">
                      <a16:colId xmlns:a16="http://schemas.microsoft.com/office/drawing/2014/main" val="602520526"/>
                    </a:ext>
                  </a:extLst>
                </a:gridCol>
                <a:gridCol w="2092093">
                  <a:extLst>
                    <a:ext uri="{9D8B030D-6E8A-4147-A177-3AD203B41FA5}">
                      <a16:colId xmlns:a16="http://schemas.microsoft.com/office/drawing/2014/main" val="1567493020"/>
                    </a:ext>
                  </a:extLst>
                </a:gridCol>
                <a:gridCol w="2092093">
                  <a:extLst>
                    <a:ext uri="{9D8B030D-6E8A-4147-A177-3AD203B41FA5}">
                      <a16:colId xmlns:a16="http://schemas.microsoft.com/office/drawing/2014/main" val="610434912"/>
                    </a:ext>
                  </a:extLst>
                </a:gridCol>
              </a:tblGrid>
              <a:tr h="437725">
                <a:tc>
                  <a:txBody>
                    <a:bodyPr/>
                    <a:lstStyle/>
                    <a:p>
                      <a:endParaRPr kumimoji="1" lang="ja-JP" altLang="en-US" sz="20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テレビ（</a:t>
                      </a:r>
                      <a:r>
                        <a:rPr kumimoji="1" lang="en-US" altLang="ja-JP" sz="2000" dirty="0" smtClean="0"/>
                        <a:t>NHK</a:t>
                      </a:r>
                      <a:r>
                        <a:rPr kumimoji="1" lang="ja-JP" altLang="en-US" sz="2000" dirty="0" smtClean="0"/>
                        <a:t>）</a:t>
                      </a:r>
                      <a:endParaRPr kumimoji="1" lang="ja-JP" alt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ラジオ（</a:t>
                      </a:r>
                      <a:r>
                        <a:rPr kumimoji="1" lang="en-US" altLang="ja-JP" sz="2000" dirty="0" smtClean="0"/>
                        <a:t>NHK</a:t>
                      </a:r>
                      <a:r>
                        <a:rPr kumimoji="1" lang="ja-JP" altLang="en-US" sz="2000" dirty="0" smtClean="0"/>
                        <a:t>）</a:t>
                      </a:r>
                      <a:endParaRPr kumimoji="1" lang="ja-JP" altLang="en-US" sz="2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99339936"/>
                  </a:ext>
                </a:extLst>
              </a:tr>
              <a:tr h="10793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/>
                        <a:t>経歴放送</a:t>
                      </a:r>
                      <a:endParaRPr kumimoji="1" lang="ja-JP" altLang="en-US" sz="2000" dirty="0"/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8/29(</a:t>
                      </a:r>
                      <a:r>
                        <a:rPr kumimoji="1" lang="ja-JP" altLang="en-US" sz="2000" dirty="0" smtClean="0"/>
                        <a:t>火</a:t>
                      </a:r>
                      <a:r>
                        <a:rPr kumimoji="1" lang="en-US" altLang="ja-JP" sz="2000" dirty="0" smtClean="0"/>
                        <a:t>)</a:t>
                      </a:r>
                      <a:endParaRPr kumimoji="1" lang="ja-JP" altLang="en-US" sz="2000" dirty="0"/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11:54</a:t>
                      </a:r>
                      <a:r>
                        <a:rPr kumimoji="1" lang="ja-JP" altLang="en-US" sz="2000" dirty="0" smtClean="0"/>
                        <a:t>～</a:t>
                      </a:r>
                      <a:r>
                        <a:rPr kumimoji="1" lang="en-US" altLang="ja-JP" sz="2000" dirty="0" smtClean="0"/>
                        <a:t>11:56</a:t>
                      </a:r>
                      <a:endParaRPr kumimoji="1" lang="ja-JP" altLang="en-US" sz="2000" dirty="0"/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8/22(</a:t>
                      </a:r>
                      <a:r>
                        <a:rPr kumimoji="1" lang="ja-JP" altLang="en-US" sz="2000" dirty="0" smtClean="0"/>
                        <a:t>火</a:t>
                      </a:r>
                      <a:r>
                        <a:rPr kumimoji="1" lang="en-US" altLang="ja-JP" sz="2000" dirty="0" smtClean="0"/>
                        <a:t>)</a:t>
                      </a:r>
                    </a:p>
                    <a:p>
                      <a:pPr algn="ctr"/>
                      <a:r>
                        <a:rPr kumimoji="1" lang="en-US" altLang="ja-JP" sz="2000" dirty="0" smtClean="0"/>
                        <a:t>8/24(</a:t>
                      </a:r>
                      <a:r>
                        <a:rPr kumimoji="1" lang="ja-JP" altLang="en-US" sz="2000" dirty="0" smtClean="0"/>
                        <a:t>木</a:t>
                      </a:r>
                      <a:r>
                        <a:rPr kumimoji="1" lang="en-US" altLang="ja-JP" sz="2000" dirty="0" smtClean="0"/>
                        <a:t>)</a:t>
                      </a:r>
                      <a:endParaRPr kumimoji="1" lang="en-US" altLang="ja-JP" sz="2000" dirty="0" smtClean="0"/>
                    </a:p>
                    <a:p>
                      <a:pPr algn="ctr"/>
                      <a:r>
                        <a:rPr kumimoji="1" lang="en-US" altLang="ja-JP" sz="2000" dirty="0" smtClean="0"/>
                        <a:t>8/31(</a:t>
                      </a:r>
                      <a:r>
                        <a:rPr kumimoji="1" lang="ja-JP" altLang="en-US" sz="2000" dirty="0" smtClean="0"/>
                        <a:t>木</a:t>
                      </a:r>
                      <a:r>
                        <a:rPr kumimoji="1" lang="en-US" altLang="ja-JP" sz="2000" dirty="0" smtClean="0"/>
                        <a:t>)</a:t>
                      </a:r>
                      <a:r>
                        <a:rPr kumimoji="1" lang="ja-JP" altLang="en-US" sz="2000" dirty="0" smtClean="0"/>
                        <a:t>　</a:t>
                      </a:r>
                      <a:endParaRPr kumimoji="1" lang="ja-JP" altLang="en-US" sz="2000" dirty="0"/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 smtClean="0"/>
                        <a:t>11:55</a:t>
                      </a:r>
                      <a:r>
                        <a:rPr kumimoji="1" lang="ja-JP" altLang="en-US" sz="2000" dirty="0" smtClean="0"/>
                        <a:t>～</a:t>
                      </a:r>
                      <a:r>
                        <a:rPr kumimoji="1" lang="en-US" altLang="ja-JP" sz="2000" dirty="0" smtClean="0"/>
                        <a:t>11:57</a:t>
                      </a:r>
                      <a:endParaRPr kumimoji="1" lang="en-US" altLang="ja-JP" sz="2000" dirty="0" smtClean="0"/>
                    </a:p>
                    <a:p>
                      <a:pPr algn="ctr"/>
                      <a:r>
                        <a:rPr kumimoji="1" lang="en-US" altLang="ja-JP" sz="2000" dirty="0" smtClean="0"/>
                        <a:t>18:50</a:t>
                      </a:r>
                      <a:r>
                        <a:rPr kumimoji="1" lang="ja-JP" altLang="en-US" sz="2000" dirty="0" smtClean="0"/>
                        <a:t>～</a:t>
                      </a:r>
                      <a:r>
                        <a:rPr kumimoji="1" lang="en-US" altLang="ja-JP" sz="2000" dirty="0" smtClean="0"/>
                        <a:t>18:52</a:t>
                      </a:r>
                      <a:endParaRPr kumimoji="1" lang="en-US" altLang="ja-JP" sz="2000" dirty="0" smtClean="0"/>
                    </a:p>
                    <a:p>
                      <a:pPr algn="ctr"/>
                      <a:r>
                        <a:rPr kumimoji="1" lang="en-US" altLang="ja-JP" sz="2000" dirty="0" smtClean="0"/>
                        <a:t>18:50</a:t>
                      </a:r>
                      <a:r>
                        <a:rPr kumimoji="1" lang="ja-JP" altLang="en-US" sz="2000" dirty="0" smtClean="0"/>
                        <a:t>～</a:t>
                      </a:r>
                      <a:r>
                        <a:rPr kumimoji="1" lang="en-US" altLang="ja-JP" sz="2000" dirty="0" smtClean="0"/>
                        <a:t>18:52</a:t>
                      </a:r>
                      <a:endParaRPr kumimoji="1" lang="ja-JP" altLang="en-US" sz="2000" dirty="0"/>
                    </a:p>
                  </a:txBody>
                  <a:tcPr anchor="ctr"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26052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53607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215</Words>
  <Application>Microsoft Office PowerPoint</Application>
  <PresentationFormat>ワイド画面</PresentationFormat>
  <Paragraphs>58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注意事項</vt:lpstr>
      <vt:lpstr>（参考）経歴放送の放送日時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樋澤浩也</dc:creator>
  <cp:lastModifiedBy>松戸大樹</cp:lastModifiedBy>
  <cp:revision>16</cp:revision>
  <dcterms:created xsi:type="dcterms:W3CDTF">2022-06-29T07:28:22Z</dcterms:created>
  <dcterms:modified xsi:type="dcterms:W3CDTF">2023-08-17T10:08:39Z</dcterms:modified>
</cp:coreProperties>
</file>